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56" r:id="rId2"/>
    <p:sldId id="274" r:id="rId3"/>
    <p:sldId id="261" r:id="rId4"/>
    <p:sldId id="262" r:id="rId5"/>
    <p:sldId id="273" r:id="rId6"/>
    <p:sldId id="266" r:id="rId7"/>
    <p:sldId id="275" r:id="rId8"/>
  </p:sldIdLst>
  <p:sldSz cx="9144000" cy="6858000" type="screen4x3"/>
  <p:notesSz cx="6858000" cy="9144000"/>
  <p:defaultTextStyle>
    <a:lvl1pPr defTabSz="457200">
      <a:defRPr>
        <a:latin typeface="Calibri"/>
        <a:ea typeface="Calibri"/>
        <a:cs typeface="Calibri"/>
        <a:sym typeface="Calibri"/>
      </a:defRPr>
    </a:lvl1pPr>
    <a:lvl2pPr indent="457200" defTabSz="457200">
      <a:defRPr>
        <a:latin typeface="Calibri"/>
        <a:ea typeface="Calibri"/>
        <a:cs typeface="Calibri"/>
        <a:sym typeface="Calibri"/>
      </a:defRPr>
    </a:lvl2pPr>
    <a:lvl3pPr indent="914400" defTabSz="457200">
      <a:defRPr>
        <a:latin typeface="Calibri"/>
        <a:ea typeface="Calibri"/>
        <a:cs typeface="Calibri"/>
        <a:sym typeface="Calibri"/>
      </a:defRPr>
    </a:lvl3pPr>
    <a:lvl4pPr indent="1371600" defTabSz="457200">
      <a:defRPr>
        <a:latin typeface="Calibri"/>
        <a:ea typeface="Calibri"/>
        <a:cs typeface="Calibri"/>
        <a:sym typeface="Calibri"/>
      </a:defRPr>
    </a:lvl4pPr>
    <a:lvl5pPr indent="1828800" defTabSz="457200">
      <a:defRPr>
        <a:latin typeface="Calibri"/>
        <a:ea typeface="Calibri"/>
        <a:cs typeface="Calibri"/>
        <a:sym typeface="Calibri"/>
      </a:defRPr>
    </a:lvl5pPr>
    <a:lvl6pPr indent="2286000" defTabSz="457200">
      <a:defRPr>
        <a:latin typeface="Calibri"/>
        <a:ea typeface="Calibri"/>
        <a:cs typeface="Calibri"/>
        <a:sym typeface="Calibri"/>
      </a:defRPr>
    </a:lvl6pPr>
    <a:lvl7pPr indent="2743200" defTabSz="457200">
      <a:defRPr>
        <a:latin typeface="Calibri"/>
        <a:ea typeface="Calibri"/>
        <a:cs typeface="Calibri"/>
        <a:sym typeface="Calibri"/>
      </a:defRPr>
    </a:lvl7pPr>
    <a:lvl8pPr indent="3200400" defTabSz="457200">
      <a:defRPr>
        <a:latin typeface="Calibri"/>
        <a:ea typeface="Calibri"/>
        <a:cs typeface="Calibri"/>
        <a:sym typeface="Calibri"/>
      </a:defRPr>
    </a:lvl8pPr>
    <a:lvl9pPr indent="3657600" defTabSz="457200">
      <a:defRPr>
        <a:latin typeface="Calibri"/>
        <a:ea typeface="Calibri"/>
        <a:cs typeface="Calibri"/>
        <a:sym typeface="Calibri"/>
      </a:defRPr>
    </a:lvl9pPr>
  </p:defaultTextStyle>
  <p:extLst>
    <p:ext uri="{EFAFB233-063F-42B5-8137-9DF3F51BA10A}">
      <p15:sldGuideLst xmlns:p15="http://schemas.microsoft.com/office/powerpoint/2012/main">
        <p15:guide id="1" orient="horz" pos="2160" userDrawn="1">
          <p15:clr>
            <a:srgbClr val="A4A3A4"/>
          </p15:clr>
        </p15:guide>
        <p15:guide id="2" pos="28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0DEEF"/>
          </a:solidFill>
        </a:fill>
      </a:tcStyle>
    </a:wholeTbl>
    <a:band2H>
      <a:tcTxStyle/>
      <a:tcStyle>
        <a:tcBdr/>
        <a:fill>
          <a:solidFill>
            <a:srgbClr val="E9EFF7"/>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B9BD5"/>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B9BD5"/>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B9BD5"/>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0E0E0"/>
          </a:solidFill>
        </a:fill>
      </a:tcStyle>
    </a:wholeTbl>
    <a:band2H>
      <a:tcTxStyle/>
      <a:tcStyle>
        <a:tcBdr/>
        <a:fill>
          <a:solidFill>
            <a:srgbClr val="F0F0F0"/>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A5A5"/>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A5A5"/>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A5A5"/>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4E2CE"/>
          </a:solidFill>
        </a:fill>
      </a:tcStyle>
    </a:wholeTbl>
    <a:band2H>
      <a:tcTxStyle/>
      <a:tcStyle>
        <a:tcBdr/>
        <a:fill>
          <a:solidFill>
            <a:srgbClr val="EBF1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0AD47"/>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0AD47"/>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0AD47"/>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5B9BD5"/>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5B9BD5"/>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3" autoAdjust="0"/>
    <p:restoredTop sz="94660"/>
  </p:normalViewPr>
  <p:slideViewPr>
    <p:cSldViewPr snapToGrid="0" showGuides="1">
      <p:cViewPr varScale="1">
        <p:scale>
          <a:sx n="57" d="100"/>
          <a:sy n="57" d="100"/>
        </p:scale>
        <p:origin x="1460" y="32"/>
      </p:cViewPr>
      <p:guideLst>
        <p:guide orient="horz" pos="2160"/>
        <p:guide pos="285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8" name="Shape 58"/>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59" name="Shape 59"/>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2377987873"/>
      </p:ext>
    </p:extLst>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6" name="Shape 6"/>
          <p:cNvSpPr>
            <a:spLocks noGrp="1"/>
          </p:cNvSpPr>
          <p:nvPr>
            <p:ph type="title"/>
          </p:nvPr>
        </p:nvSpPr>
        <p:spPr>
          <a:xfrm>
            <a:off x="1143000" y="0"/>
            <a:ext cx="6858000" cy="3509963"/>
          </a:xfrm>
          <a:prstGeom prst="rect">
            <a:avLst/>
          </a:prstGeom>
        </p:spPr>
        <p:txBody>
          <a:bodyPr anchor="b"/>
          <a:lstStyle>
            <a:lvl1pPr algn="ctr">
              <a:defRPr sz="4500"/>
            </a:lvl1pPr>
          </a:lstStyle>
          <a:p>
            <a:pPr lvl="0">
              <a:defRPr sz="1800"/>
            </a:pPr>
            <a:r>
              <a:rPr sz="4500"/>
              <a:t>Title Text</a:t>
            </a:r>
          </a:p>
        </p:txBody>
      </p:sp>
      <p:sp>
        <p:nvSpPr>
          <p:cNvPr id="7" name="Shape 7"/>
          <p:cNvSpPr>
            <a:spLocks noGrp="1"/>
          </p:cNvSpPr>
          <p:nvPr>
            <p:ph type="body" idx="1"/>
          </p:nvPr>
        </p:nvSpPr>
        <p:spPr>
          <a:xfrm>
            <a:off x="1143000" y="3602037"/>
            <a:ext cx="6858000" cy="3255963"/>
          </a:xfrm>
          <a:prstGeom prst="rect">
            <a:avLst/>
          </a:prstGeom>
        </p:spPr>
        <p:txBody>
          <a:bodyPr/>
          <a:lstStyle>
            <a:lvl1pPr marL="0" indent="0" algn="ctr">
              <a:buSzTx/>
              <a:buFontTx/>
              <a:buNone/>
              <a:defRPr sz="1800"/>
            </a:lvl1pPr>
            <a:lvl2pPr marL="0" indent="342900" algn="ctr">
              <a:buSzTx/>
              <a:buFontTx/>
              <a:buNone/>
              <a:defRPr sz="1800"/>
            </a:lvl2pPr>
            <a:lvl3pPr marL="0" indent="685800" algn="ctr">
              <a:buSzTx/>
              <a:buFontTx/>
              <a:buNone/>
              <a:defRPr sz="1800"/>
            </a:lvl3pPr>
            <a:lvl4pPr marL="0" indent="1028700" algn="ctr">
              <a:buSzTx/>
              <a:buFontTx/>
              <a:buNone/>
              <a:defRPr sz="1800"/>
            </a:lvl4pPr>
            <a:lvl5pPr marL="0" indent="1371600" algn="ctr">
              <a:buSzTx/>
              <a:buFontTx/>
              <a:buNone/>
              <a:defRPr sz="1800"/>
            </a:lvl5pPr>
          </a:lstStyle>
          <a:p>
            <a:pPr lvl="0"/>
            <a:r>
              <a:t>Body Level One</a:t>
            </a:r>
          </a:p>
          <a:p>
            <a:pPr lvl="1"/>
            <a:r>
              <a:t>Body Level Two</a:t>
            </a:r>
          </a:p>
          <a:p>
            <a:pPr lvl="2"/>
            <a:r>
              <a:t>Body Level Three</a:t>
            </a:r>
          </a:p>
          <a:p>
            <a:pPr lvl="3"/>
            <a:r>
              <a:t>Body Level Four</a:t>
            </a:r>
          </a:p>
          <a:p>
            <a:pPr lvl="4"/>
            <a:r>
              <a:t>Body Level Five</a:t>
            </a:r>
          </a:p>
        </p:txBody>
      </p:sp>
      <p:sp>
        <p:nvSpPr>
          <p:cNvPr id="8" name="Shape 8"/>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43" name="Shape 43"/>
          <p:cNvSpPr>
            <a:spLocks noGrp="1"/>
          </p:cNvSpPr>
          <p:nvPr>
            <p:ph type="title"/>
          </p:nvPr>
        </p:nvSpPr>
        <p:spPr>
          <a:xfrm>
            <a:off x="6543675" y="0"/>
            <a:ext cx="1971675" cy="6542088"/>
          </a:xfrm>
          <a:prstGeom prst="rect">
            <a:avLst/>
          </a:prstGeom>
        </p:spPr>
        <p:txBody>
          <a:bodyPr/>
          <a:lstStyle/>
          <a:p>
            <a:pPr lvl="0">
              <a:defRPr sz="1800"/>
            </a:pPr>
            <a:r>
              <a:rPr sz="3300"/>
              <a:t>Title Text</a:t>
            </a:r>
          </a:p>
        </p:txBody>
      </p:sp>
      <p:sp>
        <p:nvSpPr>
          <p:cNvPr id="44" name="Shape 44"/>
          <p:cNvSpPr>
            <a:spLocks noGrp="1"/>
          </p:cNvSpPr>
          <p:nvPr>
            <p:ph type="body" idx="1"/>
          </p:nvPr>
        </p:nvSpPr>
        <p:spPr>
          <a:xfrm>
            <a:off x="628650" y="365125"/>
            <a:ext cx="5800725" cy="6492875"/>
          </a:xfrm>
          <a:prstGeom prst="rect">
            <a:avLst/>
          </a:prstGeom>
        </p:spPr>
        <p:txBody>
          <a:bodyPr/>
          <a:lstStyle/>
          <a:p>
            <a:pPr lvl="0">
              <a:defRPr sz="1800"/>
            </a:pPr>
            <a:r>
              <a:rPr sz="2100"/>
              <a:t>Body Level One</a:t>
            </a:r>
          </a:p>
          <a:p>
            <a:pPr lvl="1">
              <a:defRPr sz="1800"/>
            </a:pPr>
            <a:r>
              <a:rPr sz="2100"/>
              <a:t>Body Level Two</a:t>
            </a:r>
          </a:p>
          <a:p>
            <a:pPr lvl="2">
              <a:defRPr sz="1800"/>
            </a:pPr>
            <a:r>
              <a:rPr sz="2100"/>
              <a:t>Body Level Three</a:t>
            </a:r>
          </a:p>
          <a:p>
            <a:pPr lvl="3">
              <a:defRPr sz="1800"/>
            </a:pPr>
            <a:r>
              <a:rPr sz="2100"/>
              <a:t>Body Level Four</a:t>
            </a:r>
          </a:p>
          <a:p>
            <a:pPr lvl="4">
              <a:defRPr sz="1800"/>
            </a:pPr>
            <a:r>
              <a:rPr sz="2100"/>
              <a:t>Body Level Five</a:t>
            </a:r>
          </a:p>
        </p:txBody>
      </p:sp>
      <p:sp>
        <p:nvSpPr>
          <p:cNvPr id="45" name="Shape 45"/>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lank Body">
    <p:spTree>
      <p:nvGrpSpPr>
        <p:cNvPr id="1" name=""/>
        <p:cNvGrpSpPr/>
        <p:nvPr/>
      </p:nvGrpSpPr>
      <p:grpSpPr>
        <a:xfrm>
          <a:off x="0" y="0"/>
          <a:ext cx="0" cy="0"/>
          <a:chOff x="0" y="0"/>
          <a:chExt cx="0" cy="0"/>
        </a:xfrm>
      </p:grpSpPr>
      <p:sp>
        <p:nvSpPr>
          <p:cNvPr id="50" name="Shape 50"/>
          <p:cNvSpPr>
            <a:spLocks noGrp="1"/>
          </p:cNvSpPr>
          <p:nvPr>
            <p:ph type="title"/>
          </p:nvPr>
        </p:nvSpPr>
        <p:spPr>
          <a:xfrm>
            <a:off x="628650" y="365125"/>
            <a:ext cx="7886700" cy="1325564"/>
          </a:xfrm>
          <a:prstGeom prst="rect">
            <a:avLst/>
          </a:prstGeom>
        </p:spPr>
        <p:txBody>
          <a:bodyPr/>
          <a:lstStyle/>
          <a:p>
            <a:pPr lvl="0">
              <a:defRPr sz="1800"/>
            </a:pPr>
            <a:r>
              <a:rPr sz="3300"/>
              <a:t>Title Text</a:t>
            </a: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Appendix">
    <p:spTree>
      <p:nvGrpSpPr>
        <p:cNvPr id="1" name=""/>
        <p:cNvGrpSpPr/>
        <p:nvPr/>
      </p:nvGrpSpPr>
      <p:grpSpPr>
        <a:xfrm>
          <a:off x="0" y="0"/>
          <a:ext cx="0" cy="0"/>
          <a:chOff x="0" y="0"/>
          <a:chExt cx="0" cy="0"/>
        </a:xfrm>
      </p:grpSpPr>
      <p:pic>
        <p:nvPicPr>
          <p:cNvPr id="52" name="image1.png" descr="Bellwether PPT Graphic_Title Slide.bmp"/>
          <p:cNvPicPr/>
          <p:nvPr/>
        </p:nvPicPr>
        <p:blipFill>
          <a:blip r:embed="rId2">
            <a:extLst/>
          </a:blip>
          <a:stretch>
            <a:fillRect/>
          </a:stretch>
        </p:blipFill>
        <p:spPr>
          <a:xfrm>
            <a:off x="0" y="4242815"/>
            <a:ext cx="9144000" cy="2615185"/>
          </a:xfrm>
          <a:prstGeom prst="rect">
            <a:avLst/>
          </a:prstGeom>
          <a:ln w="12700">
            <a:miter lim="400000"/>
          </a:ln>
        </p:spPr>
      </p:pic>
      <p:sp>
        <p:nvSpPr>
          <p:cNvPr id="53" name="Shape 53"/>
          <p:cNvSpPr/>
          <p:nvPr/>
        </p:nvSpPr>
        <p:spPr>
          <a:xfrm>
            <a:off x="0" y="4529077"/>
            <a:ext cx="9144000" cy="1"/>
          </a:xfrm>
          <a:prstGeom prst="line">
            <a:avLst/>
          </a:prstGeom>
          <a:ln w="38100">
            <a:solidFill>
              <a:srgbClr val="5B9BD5"/>
            </a:solidFill>
            <a:round/>
          </a:ln>
        </p:spPr>
        <p:txBody>
          <a:bodyPr lIns="0" tIns="0" rIns="0" bIns="0"/>
          <a:lstStyle/>
          <a:p>
            <a:pPr lvl="0">
              <a:defRPr sz="1200">
                <a:latin typeface="+mn-lt"/>
                <a:ea typeface="+mn-ea"/>
                <a:cs typeface="+mn-cs"/>
                <a:sym typeface="Helvetica"/>
              </a:defRPr>
            </a:pPr>
            <a:endParaRPr/>
          </a:p>
        </p:txBody>
      </p:sp>
      <p:sp>
        <p:nvSpPr>
          <p:cNvPr id="54" name="Shape 54"/>
          <p:cNvSpPr/>
          <p:nvPr/>
        </p:nvSpPr>
        <p:spPr>
          <a:xfrm>
            <a:off x="0" y="4529077"/>
            <a:ext cx="9144000" cy="1"/>
          </a:xfrm>
          <a:prstGeom prst="line">
            <a:avLst/>
          </a:prstGeom>
          <a:ln w="38100">
            <a:solidFill>
              <a:srgbClr val="44546A"/>
            </a:solidFill>
            <a:round/>
          </a:ln>
        </p:spPr>
        <p:txBody>
          <a:bodyPr lIns="0" tIns="0" rIns="0" bIns="0"/>
          <a:lstStyle/>
          <a:p>
            <a:pPr lvl="0">
              <a:defRPr sz="1200">
                <a:latin typeface="+mn-lt"/>
                <a:ea typeface="+mn-ea"/>
                <a:cs typeface="+mn-cs"/>
                <a:sym typeface="Helvetica"/>
              </a:defRPr>
            </a:pPr>
            <a:endParaRPr/>
          </a:p>
        </p:txBody>
      </p:sp>
      <p:grpSp>
        <p:nvGrpSpPr>
          <p:cNvPr id="57" name="Group 57"/>
          <p:cNvGrpSpPr/>
          <p:nvPr/>
        </p:nvGrpSpPr>
        <p:grpSpPr>
          <a:xfrm>
            <a:off x="684212" y="1744663"/>
            <a:ext cx="7086601" cy="1984249"/>
            <a:chOff x="0" y="0"/>
            <a:chExt cx="7086600" cy="1984248"/>
          </a:xfrm>
        </p:grpSpPr>
        <p:sp>
          <p:nvSpPr>
            <p:cNvPr id="55" name="Shape 55"/>
            <p:cNvSpPr/>
            <p:nvPr/>
          </p:nvSpPr>
          <p:spPr>
            <a:xfrm>
              <a:off x="0" y="-1"/>
              <a:ext cx="7086600" cy="1984250"/>
            </a:xfrm>
            <a:prstGeom prst="rect">
              <a:avLst/>
            </a:prstGeom>
            <a:noFill/>
            <a:ln w="6350" cap="flat">
              <a:solidFill>
                <a:srgbClr val="FFFFFF"/>
              </a:solidFill>
              <a:prstDash val="solid"/>
              <a:miter lim="800000"/>
            </a:ln>
            <a:effectLst/>
          </p:spPr>
          <p:txBody>
            <a:bodyPr wrap="square" lIns="0" tIns="0" rIns="0" bIns="0" numCol="1" anchor="t">
              <a:noAutofit/>
            </a:bodyPr>
            <a:lstStyle/>
            <a:p>
              <a:pPr lvl="0">
                <a:defRPr sz="3200">
                  <a:solidFill>
                    <a:srgbClr val="44546A"/>
                  </a:solidFill>
                  <a:latin typeface="Arial"/>
                  <a:ea typeface="Arial"/>
                  <a:cs typeface="Arial"/>
                  <a:sym typeface="Arial"/>
                </a:defRPr>
              </a:pPr>
              <a:endParaRPr/>
            </a:p>
          </p:txBody>
        </p:sp>
        <p:sp>
          <p:nvSpPr>
            <p:cNvPr id="56" name="Shape 56"/>
            <p:cNvSpPr/>
            <p:nvPr/>
          </p:nvSpPr>
          <p:spPr>
            <a:xfrm>
              <a:off x="0" y="-1"/>
              <a:ext cx="7086600" cy="548046"/>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spAutoFit/>
            </a:bodyPr>
            <a:lstStyle>
              <a:lvl1pPr>
                <a:defRPr sz="3200">
                  <a:solidFill>
                    <a:srgbClr val="44546A"/>
                  </a:solidFill>
                  <a:latin typeface="Arial"/>
                  <a:ea typeface="Arial"/>
                  <a:cs typeface="Arial"/>
                  <a:sym typeface="Arial"/>
                </a:defRPr>
              </a:lvl1pPr>
            </a:lstStyle>
            <a:p>
              <a:pPr lvl="0">
                <a:defRPr sz="1800">
                  <a:solidFill>
                    <a:srgbClr val="000000"/>
                  </a:solidFill>
                </a:defRPr>
              </a:pPr>
              <a:r>
                <a:rPr sz="3200">
                  <a:solidFill>
                    <a:srgbClr val="44546A"/>
                  </a:solidFill>
                </a:rPr>
                <a:t>Appendix</a:t>
              </a:r>
            </a:p>
          </p:txBody>
        </p:sp>
      </p:gr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14" name="Shape 14"/>
          <p:cNvSpPr>
            <a:spLocks noGrp="1"/>
          </p:cNvSpPr>
          <p:nvPr>
            <p:ph type="title"/>
          </p:nvPr>
        </p:nvSpPr>
        <p:spPr>
          <a:xfrm>
            <a:off x="623887" y="0"/>
            <a:ext cx="7886701" cy="4562476"/>
          </a:xfrm>
          <a:prstGeom prst="rect">
            <a:avLst/>
          </a:prstGeom>
        </p:spPr>
        <p:txBody>
          <a:bodyPr anchor="b"/>
          <a:lstStyle>
            <a:lvl1pPr>
              <a:defRPr sz="4500"/>
            </a:lvl1pPr>
          </a:lstStyle>
          <a:p>
            <a:pPr lvl="0">
              <a:defRPr sz="1800"/>
            </a:pPr>
            <a:r>
              <a:rPr sz="4500"/>
              <a:t>Title Text</a:t>
            </a:r>
          </a:p>
        </p:txBody>
      </p:sp>
      <p:sp>
        <p:nvSpPr>
          <p:cNvPr id="15" name="Shape 15"/>
          <p:cNvSpPr>
            <a:spLocks noGrp="1"/>
          </p:cNvSpPr>
          <p:nvPr>
            <p:ph type="body" idx="1"/>
          </p:nvPr>
        </p:nvSpPr>
        <p:spPr>
          <a:xfrm>
            <a:off x="623887" y="4589464"/>
            <a:ext cx="7886701" cy="2268536"/>
          </a:xfrm>
          <a:prstGeom prst="rect">
            <a:avLst/>
          </a:prstGeom>
        </p:spPr>
        <p:txBody>
          <a:bodyPr/>
          <a:lstStyle>
            <a:lvl1pPr marL="0" indent="0">
              <a:buSzTx/>
              <a:buFontTx/>
              <a:buNone/>
              <a:defRPr sz="1800">
                <a:solidFill>
                  <a:srgbClr val="888888"/>
                </a:solidFill>
              </a:defRPr>
            </a:lvl1pPr>
            <a:lvl2pPr marL="0" indent="342900">
              <a:buSzTx/>
              <a:buFontTx/>
              <a:buNone/>
              <a:defRPr sz="1800">
                <a:solidFill>
                  <a:srgbClr val="888888"/>
                </a:solidFill>
              </a:defRPr>
            </a:lvl2pPr>
            <a:lvl3pPr marL="0" indent="685800">
              <a:buSzTx/>
              <a:buFontTx/>
              <a:buNone/>
              <a:defRPr sz="1800">
                <a:solidFill>
                  <a:srgbClr val="888888"/>
                </a:solidFill>
              </a:defRPr>
            </a:lvl3pPr>
            <a:lvl4pPr marL="0" indent="1028700">
              <a:buSzTx/>
              <a:buFontTx/>
              <a:buNone/>
              <a:defRPr sz="1800">
                <a:solidFill>
                  <a:srgbClr val="888888"/>
                </a:solidFill>
              </a:defRPr>
            </a:lvl4pPr>
            <a:lvl5pPr marL="0" indent="1371600">
              <a:buSzTx/>
              <a:buFontTx/>
              <a:buNone/>
              <a:defRPr sz="1800">
                <a:solidFill>
                  <a:srgbClr val="888888"/>
                </a:solidFill>
              </a:defRPr>
            </a:lvl5pPr>
          </a:lstStyle>
          <a:p>
            <a:pPr lvl="0">
              <a:defRPr>
                <a:solidFill>
                  <a:srgbClr val="000000"/>
                </a:solidFill>
              </a:defRPr>
            </a:pPr>
            <a:r>
              <a:rPr>
                <a:solidFill>
                  <a:srgbClr val="888888"/>
                </a:solidFill>
              </a:rPr>
              <a:t>Body Level One</a:t>
            </a:r>
          </a:p>
          <a:p>
            <a:pPr lvl="1">
              <a:defRPr>
                <a:solidFill>
                  <a:srgbClr val="000000"/>
                </a:solidFill>
              </a:defRPr>
            </a:pPr>
            <a:r>
              <a:rPr>
                <a:solidFill>
                  <a:srgbClr val="888888"/>
                </a:solidFill>
              </a:rPr>
              <a:t>Body Level Two</a:t>
            </a:r>
          </a:p>
          <a:p>
            <a:pPr lvl="2">
              <a:defRPr>
                <a:solidFill>
                  <a:srgbClr val="000000"/>
                </a:solidFill>
              </a:defRPr>
            </a:pPr>
            <a:r>
              <a:rPr>
                <a:solidFill>
                  <a:srgbClr val="888888"/>
                </a:solidFill>
              </a:rPr>
              <a:t>Body Level Three</a:t>
            </a:r>
          </a:p>
          <a:p>
            <a:pPr lvl="3">
              <a:defRPr>
                <a:solidFill>
                  <a:srgbClr val="000000"/>
                </a:solidFill>
              </a:defRPr>
            </a:pPr>
            <a:r>
              <a:rPr>
                <a:solidFill>
                  <a:srgbClr val="888888"/>
                </a:solidFill>
              </a:rPr>
              <a:t>Body Level Four</a:t>
            </a:r>
          </a:p>
          <a:p>
            <a:pPr lvl="4">
              <a:defRPr>
                <a:solidFill>
                  <a:srgbClr val="000000"/>
                </a:solidFill>
              </a:defRPr>
            </a:pPr>
            <a:r>
              <a:rPr>
                <a:solidFill>
                  <a:srgbClr val="888888"/>
                </a:solidFill>
              </a:rPr>
              <a:t>Body Level Five</a:t>
            </a:r>
          </a:p>
        </p:txBody>
      </p:sp>
      <p:sp>
        <p:nvSpPr>
          <p:cNvPr id="16" name="Shape 16"/>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defRPr sz="1800"/>
            </a:pPr>
            <a:r>
              <a:rPr sz="3300"/>
              <a:t>Title Text</a:t>
            </a:r>
          </a:p>
        </p:txBody>
      </p:sp>
      <p:sp>
        <p:nvSpPr>
          <p:cNvPr id="19" name="Shape 19"/>
          <p:cNvSpPr>
            <a:spLocks noGrp="1"/>
          </p:cNvSpPr>
          <p:nvPr>
            <p:ph type="body" idx="1"/>
          </p:nvPr>
        </p:nvSpPr>
        <p:spPr>
          <a:xfrm>
            <a:off x="628650" y="1825625"/>
            <a:ext cx="3886200" cy="5032375"/>
          </a:xfrm>
          <a:prstGeom prst="rect">
            <a:avLst/>
          </a:prstGeom>
        </p:spPr>
        <p:txBody>
          <a:bodyPr/>
          <a:lstStyle/>
          <a:p>
            <a:pPr lvl="0">
              <a:defRPr sz="1800"/>
            </a:pPr>
            <a:r>
              <a:rPr sz="2100"/>
              <a:t>Body Level One</a:t>
            </a:r>
          </a:p>
          <a:p>
            <a:pPr lvl="1">
              <a:defRPr sz="1800"/>
            </a:pPr>
            <a:r>
              <a:rPr sz="2100"/>
              <a:t>Body Level Two</a:t>
            </a:r>
          </a:p>
          <a:p>
            <a:pPr lvl="2">
              <a:defRPr sz="1800"/>
            </a:pPr>
            <a:r>
              <a:rPr sz="2100"/>
              <a:t>Body Level Three</a:t>
            </a:r>
          </a:p>
          <a:p>
            <a:pPr lvl="3">
              <a:defRPr sz="1800"/>
            </a:pPr>
            <a:r>
              <a:rPr sz="2100"/>
              <a:t>Body Level Four</a:t>
            </a:r>
          </a:p>
          <a:p>
            <a:pPr lvl="4">
              <a:defRPr sz="1800"/>
            </a:pPr>
            <a:r>
              <a:rPr sz="2100"/>
              <a:t>Body Level Five</a:t>
            </a:r>
          </a:p>
        </p:txBody>
      </p:sp>
      <p:sp>
        <p:nvSpPr>
          <p:cNvPr id="20" name="Shape 20"/>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22" name="Shape 22"/>
          <p:cNvSpPr>
            <a:spLocks noGrp="1"/>
          </p:cNvSpPr>
          <p:nvPr>
            <p:ph type="title"/>
          </p:nvPr>
        </p:nvSpPr>
        <p:spPr>
          <a:xfrm>
            <a:off x="629841" y="365125"/>
            <a:ext cx="7886701" cy="1325564"/>
          </a:xfrm>
          <a:prstGeom prst="rect">
            <a:avLst/>
          </a:prstGeom>
        </p:spPr>
        <p:txBody>
          <a:bodyPr/>
          <a:lstStyle/>
          <a:p>
            <a:pPr lvl="0">
              <a:defRPr sz="1800"/>
            </a:pPr>
            <a:r>
              <a:rPr sz="3300"/>
              <a:t>Title Text</a:t>
            </a:r>
          </a:p>
        </p:txBody>
      </p:sp>
      <p:sp>
        <p:nvSpPr>
          <p:cNvPr id="23" name="Shape 23"/>
          <p:cNvSpPr>
            <a:spLocks noGrp="1"/>
          </p:cNvSpPr>
          <p:nvPr>
            <p:ph type="body" idx="1"/>
          </p:nvPr>
        </p:nvSpPr>
        <p:spPr>
          <a:xfrm>
            <a:off x="629841" y="1681163"/>
            <a:ext cx="3868341" cy="823913"/>
          </a:xfrm>
          <a:prstGeom prst="rect">
            <a:avLst/>
          </a:prstGeom>
        </p:spPr>
        <p:txBody>
          <a:bodyPr anchor="b"/>
          <a:lstStyle>
            <a:lvl1pPr marL="0" indent="0">
              <a:buSzTx/>
              <a:buFontTx/>
              <a:buNone/>
              <a:defRPr sz="1800" b="1"/>
            </a:lvl1pPr>
            <a:lvl2pPr marL="0" indent="342900">
              <a:buSzTx/>
              <a:buFontTx/>
              <a:buNone/>
              <a:defRPr sz="1800" b="1"/>
            </a:lvl2pPr>
            <a:lvl3pPr marL="0" indent="685800">
              <a:buSzTx/>
              <a:buFontTx/>
              <a:buNone/>
              <a:defRPr sz="1800" b="1"/>
            </a:lvl3pPr>
            <a:lvl4pPr marL="0" indent="1028700">
              <a:buSzTx/>
              <a:buFontTx/>
              <a:buNone/>
              <a:defRPr sz="1800" b="1"/>
            </a:lvl4pPr>
            <a:lvl5pPr marL="0" indent="1371600">
              <a:buSzTx/>
              <a:buFontTx/>
              <a:buNone/>
              <a:defRPr sz="1800" b="1"/>
            </a:lvl5pPr>
          </a:lstStyle>
          <a:p>
            <a:pPr lvl="0">
              <a:defRPr b="0"/>
            </a:pPr>
            <a:r>
              <a:rPr b="1"/>
              <a:t>Body Level One</a:t>
            </a:r>
          </a:p>
          <a:p>
            <a:pPr lvl="1">
              <a:defRPr b="0"/>
            </a:pPr>
            <a:r>
              <a:rPr b="1"/>
              <a:t>Body Level Two</a:t>
            </a:r>
          </a:p>
          <a:p>
            <a:pPr lvl="2">
              <a:defRPr b="0"/>
            </a:pPr>
            <a:r>
              <a:rPr b="1"/>
              <a:t>Body Level Three</a:t>
            </a:r>
          </a:p>
          <a:p>
            <a:pPr lvl="3">
              <a:defRPr b="0"/>
            </a:pPr>
            <a:r>
              <a:rPr b="1"/>
              <a:t>Body Level Four</a:t>
            </a:r>
          </a:p>
          <a:p>
            <a:pPr lvl="4">
              <a:defRPr b="0"/>
            </a:pPr>
            <a:r>
              <a:rPr b="1"/>
              <a:t>Body Level Five</a:t>
            </a:r>
          </a:p>
        </p:txBody>
      </p:sp>
      <p:sp>
        <p:nvSpPr>
          <p:cNvPr id="24" name="Shape 24"/>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26" name="Shape 26"/>
          <p:cNvSpPr>
            <a:spLocks noGrp="1"/>
          </p:cNvSpPr>
          <p:nvPr>
            <p:ph type="title"/>
          </p:nvPr>
        </p:nvSpPr>
        <p:spPr>
          <a:xfrm>
            <a:off x="628650" y="365125"/>
            <a:ext cx="7886700" cy="1325564"/>
          </a:xfrm>
          <a:prstGeom prst="rect">
            <a:avLst/>
          </a:prstGeom>
        </p:spPr>
        <p:txBody>
          <a:bodyPr/>
          <a:lstStyle/>
          <a:p>
            <a:pPr lvl="0">
              <a:defRPr sz="1800"/>
            </a:pPr>
            <a:r>
              <a:rPr sz="3300"/>
              <a:t>Title Text</a:t>
            </a:r>
          </a:p>
        </p:txBody>
      </p:sp>
      <p:sp>
        <p:nvSpPr>
          <p:cNvPr id="27" name="Shape 27"/>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29" name="Shape 29"/>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31" name="Shape 31"/>
          <p:cNvSpPr>
            <a:spLocks noGrp="1"/>
          </p:cNvSpPr>
          <p:nvPr>
            <p:ph type="title"/>
          </p:nvPr>
        </p:nvSpPr>
        <p:spPr>
          <a:xfrm>
            <a:off x="629841" y="0"/>
            <a:ext cx="2949178" cy="2057400"/>
          </a:xfrm>
          <a:prstGeom prst="rect">
            <a:avLst/>
          </a:prstGeom>
        </p:spPr>
        <p:txBody>
          <a:bodyPr anchor="b"/>
          <a:lstStyle>
            <a:lvl1pPr>
              <a:defRPr sz="2400"/>
            </a:lvl1pPr>
          </a:lstStyle>
          <a:p>
            <a:pPr lvl="0">
              <a:defRPr sz="1800"/>
            </a:pPr>
            <a:r>
              <a:rPr sz="2400"/>
              <a:t>Title Text</a:t>
            </a:r>
          </a:p>
        </p:txBody>
      </p:sp>
      <p:sp>
        <p:nvSpPr>
          <p:cNvPr id="32" name="Shape 32"/>
          <p:cNvSpPr>
            <a:spLocks noGrp="1"/>
          </p:cNvSpPr>
          <p:nvPr>
            <p:ph type="body" idx="1"/>
          </p:nvPr>
        </p:nvSpPr>
        <p:spPr>
          <a:xfrm>
            <a:off x="3887391" y="987425"/>
            <a:ext cx="4629151" cy="5870576"/>
          </a:xfrm>
          <a:prstGeom prst="rect">
            <a:avLst/>
          </a:prstGeom>
        </p:spPr>
        <p:txBody>
          <a:bodyPr/>
          <a:lstStyle>
            <a:lvl1pPr>
              <a:defRPr sz="2400"/>
            </a:lvl1pPr>
            <a:lvl2pPr marL="538842" indent="-195942">
              <a:defRPr sz="2400"/>
            </a:lvl2pPr>
            <a:lvl3pPr marL="914400" indent="-228600">
              <a:defRPr sz="2400"/>
            </a:lvl3pPr>
            <a:lvl4pPr marL="1303019" indent="-274319">
              <a:defRPr sz="2400"/>
            </a:lvl4pPr>
            <a:lvl5pPr marL="1645920" indent="-274320">
              <a:defRPr sz="2400"/>
            </a:lvl5pPr>
          </a:lstStyle>
          <a:p>
            <a:pPr lvl="0">
              <a:defRPr sz="1800"/>
            </a:pPr>
            <a:r>
              <a:rPr sz="2400"/>
              <a:t>Body Level One</a:t>
            </a:r>
          </a:p>
          <a:p>
            <a:pPr lvl="1">
              <a:defRPr sz="1800"/>
            </a:pPr>
            <a:r>
              <a:rPr sz="2400"/>
              <a:t>Body Level Two</a:t>
            </a:r>
          </a:p>
          <a:p>
            <a:pPr lvl="2">
              <a:defRPr sz="1800"/>
            </a:pPr>
            <a:r>
              <a:rPr sz="2400"/>
              <a:t>Body Level Three</a:t>
            </a:r>
          </a:p>
          <a:p>
            <a:pPr lvl="3">
              <a:defRPr sz="1800"/>
            </a:pPr>
            <a:r>
              <a:rPr sz="2400"/>
              <a:t>Body Level Four</a:t>
            </a:r>
          </a:p>
          <a:p>
            <a:pPr lvl="4">
              <a:defRPr sz="1800"/>
            </a:pPr>
            <a:r>
              <a:rPr sz="2400"/>
              <a:t>Body Level Five</a:t>
            </a:r>
          </a:p>
        </p:txBody>
      </p:sp>
      <p:sp>
        <p:nvSpPr>
          <p:cNvPr id="33" name="Shape 33"/>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35" name="Shape 35"/>
          <p:cNvSpPr>
            <a:spLocks noGrp="1"/>
          </p:cNvSpPr>
          <p:nvPr>
            <p:ph type="title"/>
          </p:nvPr>
        </p:nvSpPr>
        <p:spPr>
          <a:xfrm>
            <a:off x="629841" y="0"/>
            <a:ext cx="2949178" cy="2057400"/>
          </a:xfrm>
          <a:prstGeom prst="rect">
            <a:avLst/>
          </a:prstGeom>
        </p:spPr>
        <p:txBody>
          <a:bodyPr anchor="b"/>
          <a:lstStyle>
            <a:lvl1pPr>
              <a:defRPr sz="2400"/>
            </a:lvl1pPr>
          </a:lstStyle>
          <a:p>
            <a:pPr lvl="0">
              <a:defRPr sz="1800"/>
            </a:pPr>
            <a:r>
              <a:rPr sz="2400"/>
              <a:t>Title Text</a:t>
            </a:r>
          </a:p>
        </p:txBody>
      </p:sp>
      <p:sp>
        <p:nvSpPr>
          <p:cNvPr id="36" name="Shape 36"/>
          <p:cNvSpPr>
            <a:spLocks noGrp="1"/>
          </p:cNvSpPr>
          <p:nvPr>
            <p:ph type="body" idx="1"/>
          </p:nvPr>
        </p:nvSpPr>
        <p:spPr>
          <a:xfrm>
            <a:off x="629841" y="2057400"/>
            <a:ext cx="2949178" cy="4800600"/>
          </a:xfrm>
          <a:prstGeom prst="rect">
            <a:avLst/>
          </a:prstGeom>
        </p:spPr>
        <p:txBody>
          <a:bodyPr/>
          <a:lstStyle>
            <a:lvl1pPr marL="0" indent="0">
              <a:buSzTx/>
              <a:buFontTx/>
              <a:buNone/>
              <a:defRPr sz="1200"/>
            </a:lvl1pPr>
            <a:lvl2pPr marL="0" indent="342900">
              <a:buSzTx/>
              <a:buFontTx/>
              <a:buNone/>
              <a:defRPr sz="1200"/>
            </a:lvl2pPr>
            <a:lvl3pPr marL="0" indent="685800">
              <a:buSzTx/>
              <a:buFontTx/>
              <a:buNone/>
              <a:defRPr sz="1200"/>
            </a:lvl3pPr>
            <a:lvl4pPr marL="0" indent="1028700">
              <a:buSzTx/>
              <a:buFontTx/>
              <a:buNone/>
              <a:defRPr sz="1200"/>
            </a:lvl4pPr>
            <a:lvl5pPr marL="0" indent="1371600">
              <a:buSzTx/>
              <a:buFontTx/>
              <a:buNone/>
              <a:defRPr sz="1200"/>
            </a:lvl5pPr>
          </a:lstStyle>
          <a:p>
            <a:pPr lvl="0">
              <a:defRPr sz="1800"/>
            </a:pPr>
            <a:r>
              <a:rPr sz="1200"/>
              <a:t>Body Level One</a:t>
            </a:r>
          </a:p>
          <a:p>
            <a:pPr lvl="1">
              <a:defRPr sz="1800"/>
            </a:pPr>
            <a:r>
              <a:rPr sz="1200"/>
              <a:t>Body Level Two</a:t>
            </a:r>
          </a:p>
          <a:p>
            <a:pPr lvl="2">
              <a:defRPr sz="1800"/>
            </a:pPr>
            <a:r>
              <a:rPr sz="1200"/>
              <a:t>Body Level Three</a:t>
            </a:r>
          </a:p>
          <a:p>
            <a:pPr lvl="3">
              <a:defRPr sz="1800"/>
            </a:pPr>
            <a:r>
              <a:rPr sz="1200"/>
              <a:t>Body Level Four</a:t>
            </a:r>
          </a:p>
          <a:p>
            <a:pPr lvl="4">
              <a:defRPr sz="1800"/>
            </a:pPr>
            <a:r>
              <a:rPr sz="1200"/>
              <a:t>Body Level Five</a:t>
            </a:r>
          </a:p>
        </p:txBody>
      </p:sp>
      <p:sp>
        <p:nvSpPr>
          <p:cNvPr id="37" name="Shape 37"/>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39" name="Shape 39"/>
          <p:cNvSpPr>
            <a:spLocks noGrp="1"/>
          </p:cNvSpPr>
          <p:nvPr>
            <p:ph type="title"/>
          </p:nvPr>
        </p:nvSpPr>
        <p:spPr>
          <a:prstGeom prst="rect">
            <a:avLst/>
          </a:prstGeom>
        </p:spPr>
        <p:txBody>
          <a:bodyPr/>
          <a:lstStyle/>
          <a:p>
            <a:pPr lvl="0">
              <a:defRPr sz="1800"/>
            </a:pPr>
            <a:r>
              <a:rPr sz="3300"/>
              <a:t>Title Text</a:t>
            </a:r>
          </a:p>
        </p:txBody>
      </p:sp>
      <p:sp>
        <p:nvSpPr>
          <p:cNvPr id="40" name="Shape 40"/>
          <p:cNvSpPr>
            <a:spLocks noGrp="1"/>
          </p:cNvSpPr>
          <p:nvPr>
            <p:ph type="body" idx="1"/>
          </p:nvPr>
        </p:nvSpPr>
        <p:spPr>
          <a:prstGeom prst="rect">
            <a:avLst/>
          </a:prstGeom>
        </p:spPr>
        <p:txBody>
          <a:bodyPr/>
          <a:lstStyle/>
          <a:p>
            <a:pPr lvl="0">
              <a:defRPr sz="1800"/>
            </a:pPr>
            <a:r>
              <a:rPr sz="2100"/>
              <a:t>Body Level One</a:t>
            </a:r>
          </a:p>
          <a:p>
            <a:pPr lvl="1">
              <a:defRPr sz="1800"/>
            </a:pPr>
            <a:r>
              <a:rPr sz="2100"/>
              <a:t>Body Level Two</a:t>
            </a:r>
          </a:p>
          <a:p>
            <a:pPr lvl="2">
              <a:defRPr sz="1800"/>
            </a:pPr>
            <a:r>
              <a:rPr sz="2100"/>
              <a:t>Body Level Three</a:t>
            </a:r>
          </a:p>
          <a:p>
            <a:pPr lvl="3">
              <a:defRPr sz="1800"/>
            </a:pPr>
            <a:r>
              <a:rPr sz="2100"/>
              <a:t>Body Level Four</a:t>
            </a:r>
          </a:p>
          <a:p>
            <a:pPr lvl="4">
              <a:defRPr sz="1800"/>
            </a:pPr>
            <a:r>
              <a:rPr sz="2100"/>
              <a:t>Body Level Five</a:t>
            </a:r>
          </a:p>
        </p:txBody>
      </p:sp>
      <p:sp>
        <p:nvSpPr>
          <p:cNvPr id="41" name="Shape 41"/>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628650" y="230190"/>
            <a:ext cx="7886700" cy="1595435"/>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normAutofit/>
          </a:bodyPr>
          <a:lstStyle/>
          <a:p>
            <a:pPr lvl="0">
              <a:defRPr sz="1800"/>
            </a:pPr>
            <a:r>
              <a:rPr sz="3300"/>
              <a:t>Title Text</a:t>
            </a:r>
          </a:p>
        </p:txBody>
      </p:sp>
      <p:sp>
        <p:nvSpPr>
          <p:cNvPr id="3" name="Shape 3"/>
          <p:cNvSpPr>
            <a:spLocks noGrp="1"/>
          </p:cNvSpPr>
          <p:nvPr>
            <p:ph type="body" idx="1"/>
          </p:nvPr>
        </p:nvSpPr>
        <p:spPr>
          <a:xfrm>
            <a:off x="628650" y="1825625"/>
            <a:ext cx="7886700" cy="5032375"/>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pPr lvl="0">
              <a:defRPr sz="1800"/>
            </a:pPr>
            <a:r>
              <a:rPr sz="2100"/>
              <a:t>Body Level One</a:t>
            </a:r>
          </a:p>
          <a:p>
            <a:pPr lvl="1">
              <a:defRPr sz="1800"/>
            </a:pPr>
            <a:r>
              <a:rPr sz="2100"/>
              <a:t>Body Level Two</a:t>
            </a:r>
          </a:p>
          <a:p>
            <a:pPr lvl="2">
              <a:defRPr sz="1800"/>
            </a:pPr>
            <a:r>
              <a:rPr sz="2100"/>
              <a:t>Body Level Three</a:t>
            </a:r>
          </a:p>
          <a:p>
            <a:pPr lvl="3">
              <a:defRPr sz="1800"/>
            </a:pPr>
            <a:r>
              <a:rPr sz="2100"/>
              <a:t>Body Level Four</a:t>
            </a:r>
          </a:p>
          <a:p>
            <a:pPr lvl="4">
              <a:defRPr sz="1800"/>
            </a:pPr>
            <a:r>
              <a:rPr sz="2100"/>
              <a:t>Body Level Five</a:t>
            </a:r>
          </a:p>
        </p:txBody>
      </p:sp>
      <p:sp>
        <p:nvSpPr>
          <p:cNvPr id="4" name="Shape 4"/>
          <p:cNvSpPr>
            <a:spLocks noGrp="1"/>
          </p:cNvSpPr>
          <p:nvPr>
            <p:ph type="sldNum" sz="quarter" idx="2"/>
          </p:nvPr>
        </p:nvSpPr>
        <p:spPr>
          <a:xfrm>
            <a:off x="6457950" y="6429694"/>
            <a:ext cx="2057400" cy="218441"/>
          </a:xfrm>
          <a:prstGeom prst="rect">
            <a:avLst/>
          </a:prstGeom>
          <a:ln w="12700">
            <a:miter lim="400000"/>
          </a:ln>
        </p:spPr>
        <p:txBody>
          <a:bodyPr lIns="45719" rIns="45719" anchor="ctr">
            <a:spAutoFit/>
          </a:bodyPr>
          <a:lstStyle>
            <a:lvl1pPr algn="r">
              <a:defRPr sz="900">
                <a:solidFill>
                  <a:srgbClr val="888888"/>
                </a:solidFill>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1" r:id="rId11"/>
    <p:sldLayoutId id="2147483662" r:id="rId12"/>
  </p:sldLayoutIdLst>
  <p:transition spd="med"/>
  <p:txStyles>
    <p:titleStyle>
      <a:lvl1pPr defTabSz="685800">
        <a:lnSpc>
          <a:spcPct val="90000"/>
        </a:lnSpc>
        <a:defRPr sz="3300">
          <a:latin typeface="Calibri Light"/>
          <a:ea typeface="Calibri Light"/>
          <a:cs typeface="Calibri Light"/>
          <a:sym typeface="Calibri Light"/>
        </a:defRPr>
      </a:lvl1pPr>
      <a:lvl2pPr defTabSz="685800">
        <a:lnSpc>
          <a:spcPct val="90000"/>
        </a:lnSpc>
        <a:defRPr sz="3300">
          <a:latin typeface="Calibri Light"/>
          <a:ea typeface="Calibri Light"/>
          <a:cs typeface="Calibri Light"/>
          <a:sym typeface="Calibri Light"/>
        </a:defRPr>
      </a:lvl2pPr>
      <a:lvl3pPr defTabSz="685800">
        <a:lnSpc>
          <a:spcPct val="90000"/>
        </a:lnSpc>
        <a:defRPr sz="3300">
          <a:latin typeface="Calibri Light"/>
          <a:ea typeface="Calibri Light"/>
          <a:cs typeface="Calibri Light"/>
          <a:sym typeface="Calibri Light"/>
        </a:defRPr>
      </a:lvl3pPr>
      <a:lvl4pPr defTabSz="685800">
        <a:lnSpc>
          <a:spcPct val="90000"/>
        </a:lnSpc>
        <a:defRPr sz="3300">
          <a:latin typeface="Calibri Light"/>
          <a:ea typeface="Calibri Light"/>
          <a:cs typeface="Calibri Light"/>
          <a:sym typeface="Calibri Light"/>
        </a:defRPr>
      </a:lvl4pPr>
      <a:lvl5pPr defTabSz="685800">
        <a:lnSpc>
          <a:spcPct val="90000"/>
        </a:lnSpc>
        <a:defRPr sz="3300">
          <a:latin typeface="Calibri Light"/>
          <a:ea typeface="Calibri Light"/>
          <a:cs typeface="Calibri Light"/>
          <a:sym typeface="Calibri Light"/>
        </a:defRPr>
      </a:lvl5pPr>
      <a:lvl6pPr defTabSz="685800">
        <a:lnSpc>
          <a:spcPct val="90000"/>
        </a:lnSpc>
        <a:defRPr sz="3300">
          <a:latin typeface="Calibri Light"/>
          <a:ea typeface="Calibri Light"/>
          <a:cs typeface="Calibri Light"/>
          <a:sym typeface="Calibri Light"/>
        </a:defRPr>
      </a:lvl6pPr>
      <a:lvl7pPr defTabSz="685800">
        <a:lnSpc>
          <a:spcPct val="90000"/>
        </a:lnSpc>
        <a:defRPr sz="3300">
          <a:latin typeface="Calibri Light"/>
          <a:ea typeface="Calibri Light"/>
          <a:cs typeface="Calibri Light"/>
          <a:sym typeface="Calibri Light"/>
        </a:defRPr>
      </a:lvl7pPr>
      <a:lvl8pPr defTabSz="685800">
        <a:lnSpc>
          <a:spcPct val="90000"/>
        </a:lnSpc>
        <a:defRPr sz="3300">
          <a:latin typeface="Calibri Light"/>
          <a:ea typeface="Calibri Light"/>
          <a:cs typeface="Calibri Light"/>
          <a:sym typeface="Calibri Light"/>
        </a:defRPr>
      </a:lvl8pPr>
      <a:lvl9pPr defTabSz="685800">
        <a:lnSpc>
          <a:spcPct val="90000"/>
        </a:lnSpc>
        <a:defRPr sz="3300">
          <a:latin typeface="Calibri Light"/>
          <a:ea typeface="Calibri Light"/>
          <a:cs typeface="Calibri Light"/>
          <a:sym typeface="Calibri Light"/>
        </a:defRPr>
      </a:lvl9pPr>
    </p:titleStyle>
    <p:bodyStyle>
      <a:lvl1pPr marL="171450" indent="-171450" defTabSz="685800">
        <a:lnSpc>
          <a:spcPct val="90000"/>
        </a:lnSpc>
        <a:spcBef>
          <a:spcPts val="700"/>
        </a:spcBef>
        <a:buSzPct val="100000"/>
        <a:buFont typeface="Arial"/>
        <a:buChar char="•"/>
        <a:defRPr sz="2100">
          <a:latin typeface="Calibri"/>
          <a:ea typeface="Calibri"/>
          <a:cs typeface="Calibri"/>
          <a:sym typeface="Calibri"/>
        </a:defRPr>
      </a:lvl1pPr>
      <a:lvl2pPr marL="542925" indent="-200025" defTabSz="685800">
        <a:lnSpc>
          <a:spcPct val="90000"/>
        </a:lnSpc>
        <a:spcBef>
          <a:spcPts val="700"/>
        </a:spcBef>
        <a:buSzPct val="100000"/>
        <a:buFont typeface="Arial"/>
        <a:buChar char="•"/>
        <a:defRPr sz="2100">
          <a:latin typeface="Calibri"/>
          <a:ea typeface="Calibri"/>
          <a:cs typeface="Calibri"/>
          <a:sym typeface="Calibri"/>
        </a:defRPr>
      </a:lvl2pPr>
      <a:lvl3pPr marL="925830" indent="-240030" defTabSz="685800">
        <a:lnSpc>
          <a:spcPct val="90000"/>
        </a:lnSpc>
        <a:spcBef>
          <a:spcPts val="700"/>
        </a:spcBef>
        <a:buSzPct val="100000"/>
        <a:buFont typeface="Arial"/>
        <a:buChar char="•"/>
        <a:defRPr sz="2100">
          <a:latin typeface="Calibri"/>
          <a:ea typeface="Calibri"/>
          <a:cs typeface="Calibri"/>
          <a:sym typeface="Calibri"/>
        </a:defRPr>
      </a:lvl3pPr>
      <a:lvl4pPr marL="1305657" indent="-276957" defTabSz="685800">
        <a:lnSpc>
          <a:spcPct val="90000"/>
        </a:lnSpc>
        <a:spcBef>
          <a:spcPts val="700"/>
        </a:spcBef>
        <a:buSzPct val="100000"/>
        <a:buFont typeface="Arial"/>
        <a:buChar char="•"/>
        <a:defRPr sz="2100">
          <a:latin typeface="Calibri"/>
          <a:ea typeface="Calibri"/>
          <a:cs typeface="Calibri"/>
          <a:sym typeface="Calibri"/>
        </a:defRPr>
      </a:lvl4pPr>
      <a:lvl5pPr marL="1648557" indent="-276957" defTabSz="685800">
        <a:lnSpc>
          <a:spcPct val="90000"/>
        </a:lnSpc>
        <a:spcBef>
          <a:spcPts val="700"/>
        </a:spcBef>
        <a:buSzPct val="100000"/>
        <a:buFont typeface="Arial"/>
        <a:buChar char="•"/>
        <a:defRPr sz="2100">
          <a:latin typeface="Calibri"/>
          <a:ea typeface="Calibri"/>
          <a:cs typeface="Calibri"/>
          <a:sym typeface="Calibri"/>
        </a:defRPr>
      </a:lvl5pPr>
      <a:lvl6pPr marL="1991457" indent="-276957" defTabSz="685800">
        <a:lnSpc>
          <a:spcPct val="90000"/>
        </a:lnSpc>
        <a:spcBef>
          <a:spcPts val="700"/>
        </a:spcBef>
        <a:buSzPct val="100000"/>
        <a:buFont typeface="Arial"/>
        <a:buChar char="•"/>
        <a:defRPr sz="2100">
          <a:latin typeface="Calibri"/>
          <a:ea typeface="Calibri"/>
          <a:cs typeface="Calibri"/>
          <a:sym typeface="Calibri"/>
        </a:defRPr>
      </a:lvl6pPr>
      <a:lvl7pPr marL="2334357" indent="-276957" defTabSz="685800">
        <a:lnSpc>
          <a:spcPct val="90000"/>
        </a:lnSpc>
        <a:spcBef>
          <a:spcPts val="700"/>
        </a:spcBef>
        <a:buSzPct val="100000"/>
        <a:buFont typeface="Arial"/>
        <a:buChar char="•"/>
        <a:defRPr sz="2100">
          <a:latin typeface="Calibri"/>
          <a:ea typeface="Calibri"/>
          <a:cs typeface="Calibri"/>
          <a:sym typeface="Calibri"/>
        </a:defRPr>
      </a:lvl7pPr>
      <a:lvl8pPr marL="2677257" indent="-276957" defTabSz="685800">
        <a:lnSpc>
          <a:spcPct val="90000"/>
        </a:lnSpc>
        <a:spcBef>
          <a:spcPts val="700"/>
        </a:spcBef>
        <a:buSzPct val="100000"/>
        <a:buFont typeface="Arial"/>
        <a:buChar char="•"/>
        <a:defRPr sz="2100">
          <a:latin typeface="Calibri"/>
          <a:ea typeface="Calibri"/>
          <a:cs typeface="Calibri"/>
          <a:sym typeface="Calibri"/>
        </a:defRPr>
      </a:lvl8pPr>
      <a:lvl9pPr marL="3020157" indent="-276957" defTabSz="685800">
        <a:lnSpc>
          <a:spcPct val="90000"/>
        </a:lnSpc>
        <a:spcBef>
          <a:spcPts val="700"/>
        </a:spcBef>
        <a:buSzPct val="100000"/>
        <a:buFont typeface="Arial"/>
        <a:buChar char="•"/>
        <a:defRPr sz="2100">
          <a:latin typeface="Calibri"/>
          <a:ea typeface="Calibri"/>
          <a:cs typeface="Calibri"/>
          <a:sym typeface="Calibri"/>
        </a:defRPr>
      </a:lvl9pPr>
    </p:bodyStyle>
    <p:otherStyle>
      <a:lvl1pPr algn="r" defTabSz="457200">
        <a:defRPr sz="900">
          <a:solidFill>
            <a:schemeClr val="tx1"/>
          </a:solidFill>
          <a:latin typeface="+mn-lt"/>
          <a:ea typeface="+mn-ea"/>
          <a:cs typeface="+mn-cs"/>
          <a:sym typeface="Calibri"/>
        </a:defRPr>
      </a:lvl1pPr>
      <a:lvl2pPr indent="457200" algn="r" defTabSz="457200">
        <a:defRPr sz="900">
          <a:solidFill>
            <a:schemeClr val="tx1"/>
          </a:solidFill>
          <a:latin typeface="+mn-lt"/>
          <a:ea typeface="+mn-ea"/>
          <a:cs typeface="+mn-cs"/>
          <a:sym typeface="Calibri"/>
        </a:defRPr>
      </a:lvl2pPr>
      <a:lvl3pPr indent="914400" algn="r" defTabSz="457200">
        <a:defRPr sz="900">
          <a:solidFill>
            <a:schemeClr val="tx1"/>
          </a:solidFill>
          <a:latin typeface="+mn-lt"/>
          <a:ea typeface="+mn-ea"/>
          <a:cs typeface="+mn-cs"/>
          <a:sym typeface="Calibri"/>
        </a:defRPr>
      </a:lvl3pPr>
      <a:lvl4pPr indent="1371600" algn="r" defTabSz="457200">
        <a:defRPr sz="900">
          <a:solidFill>
            <a:schemeClr val="tx1"/>
          </a:solidFill>
          <a:latin typeface="+mn-lt"/>
          <a:ea typeface="+mn-ea"/>
          <a:cs typeface="+mn-cs"/>
          <a:sym typeface="Calibri"/>
        </a:defRPr>
      </a:lvl4pPr>
      <a:lvl5pPr indent="1828800" algn="r" defTabSz="457200">
        <a:defRPr sz="900">
          <a:solidFill>
            <a:schemeClr val="tx1"/>
          </a:solidFill>
          <a:latin typeface="+mn-lt"/>
          <a:ea typeface="+mn-ea"/>
          <a:cs typeface="+mn-cs"/>
          <a:sym typeface="Calibri"/>
        </a:defRPr>
      </a:lvl5pPr>
      <a:lvl6pPr indent="2286000" algn="r" defTabSz="457200">
        <a:defRPr sz="900">
          <a:solidFill>
            <a:schemeClr val="tx1"/>
          </a:solidFill>
          <a:latin typeface="+mn-lt"/>
          <a:ea typeface="+mn-ea"/>
          <a:cs typeface="+mn-cs"/>
          <a:sym typeface="Calibri"/>
        </a:defRPr>
      </a:lvl6pPr>
      <a:lvl7pPr indent="2743200" algn="r" defTabSz="457200">
        <a:defRPr sz="900">
          <a:solidFill>
            <a:schemeClr val="tx1"/>
          </a:solidFill>
          <a:latin typeface="+mn-lt"/>
          <a:ea typeface="+mn-ea"/>
          <a:cs typeface="+mn-cs"/>
          <a:sym typeface="Calibri"/>
        </a:defRPr>
      </a:lvl7pPr>
      <a:lvl8pPr indent="3200400" algn="r" defTabSz="457200">
        <a:defRPr sz="900">
          <a:solidFill>
            <a:schemeClr val="tx1"/>
          </a:solidFill>
          <a:latin typeface="+mn-lt"/>
          <a:ea typeface="+mn-ea"/>
          <a:cs typeface="+mn-cs"/>
          <a:sym typeface="Calibri"/>
        </a:defRPr>
      </a:lvl8pPr>
      <a:lvl9pPr indent="3657600" algn="r" defTabSz="457200">
        <a:defRPr sz="9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www.bluum.org/"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 name="image2.png"/>
          <p:cNvPicPr/>
          <p:nvPr/>
        </p:nvPicPr>
        <p:blipFill>
          <a:blip r:embed="rId2">
            <a:extLst/>
          </a:blip>
          <a:stretch>
            <a:fillRect/>
          </a:stretch>
        </p:blipFill>
        <p:spPr>
          <a:xfrm>
            <a:off x="0" y="0"/>
            <a:ext cx="9142571" cy="6858000"/>
          </a:xfrm>
          <a:prstGeom prst="rect">
            <a:avLst/>
          </a:prstGeom>
          <a:ln w="12700">
            <a:miter lim="400000"/>
          </a:ln>
        </p:spPr>
      </p:pic>
      <p:sp>
        <p:nvSpPr>
          <p:cNvPr id="63" name="Shape 63"/>
          <p:cNvSpPr>
            <a:spLocks noGrp="1"/>
          </p:cNvSpPr>
          <p:nvPr>
            <p:ph type="body" idx="1"/>
          </p:nvPr>
        </p:nvSpPr>
        <p:spPr>
          <a:xfrm>
            <a:off x="592666" y="2609385"/>
            <a:ext cx="7425268" cy="3790373"/>
          </a:xfrm>
          <a:prstGeom prst="rect">
            <a:avLst/>
          </a:prstGeom>
        </p:spPr>
        <p:txBody>
          <a:bodyPr/>
          <a:lstStyle/>
          <a:p>
            <a:pPr lvl="0"/>
            <a:r>
              <a:rPr sz="2600" b="1" cap="small" dirty="0"/>
              <a:t>“Expanding educational opportunities in </a:t>
            </a:r>
            <a:r>
              <a:rPr sz="2600" b="1" cap="small" dirty="0" err="1"/>
              <a:t>idaho</a:t>
            </a:r>
            <a:r>
              <a:rPr sz="2600" b="1" cap="small" dirty="0"/>
              <a:t>”</a:t>
            </a:r>
          </a:p>
          <a:p>
            <a:pPr lvl="0"/>
            <a:r>
              <a:rPr lang="en-US" sz="2000" b="1" dirty="0" smtClean="0">
                <a:solidFill>
                  <a:srgbClr val="FF0000"/>
                </a:solidFill>
                <a:latin typeface="Brandon Grotesque Medium"/>
                <a:ea typeface="Brandon Grotesque Medium"/>
                <a:cs typeface="Brandon Grotesque Medium"/>
                <a:sym typeface="Brandon Grotesque Medium"/>
              </a:rPr>
              <a:t>Idaho Farm Bureau</a:t>
            </a:r>
            <a:r>
              <a:rPr sz="2000" b="1" dirty="0" smtClean="0">
                <a:solidFill>
                  <a:srgbClr val="FF0000"/>
                </a:solidFill>
                <a:latin typeface="Brandon Grotesque Medium"/>
                <a:ea typeface="Brandon Grotesque Medium"/>
                <a:cs typeface="Brandon Grotesque Medium"/>
                <a:sym typeface="Brandon Grotesque Medium"/>
              </a:rPr>
              <a:t>, </a:t>
            </a:r>
            <a:r>
              <a:rPr lang="en-US" sz="2000" b="1" dirty="0" smtClean="0">
                <a:solidFill>
                  <a:srgbClr val="FF0000"/>
                </a:solidFill>
                <a:latin typeface="Brandon Grotesque Medium"/>
                <a:ea typeface="Brandon Grotesque Medium"/>
                <a:cs typeface="Brandon Grotesque Medium"/>
                <a:sym typeface="Brandon Grotesque Medium"/>
              </a:rPr>
              <a:t>July</a:t>
            </a:r>
            <a:r>
              <a:rPr sz="2000" b="1" dirty="0" smtClean="0">
                <a:solidFill>
                  <a:srgbClr val="FF0000"/>
                </a:solidFill>
                <a:latin typeface="Brandon Grotesque Medium"/>
                <a:ea typeface="Brandon Grotesque Medium"/>
                <a:cs typeface="Brandon Grotesque Medium"/>
                <a:sym typeface="Brandon Grotesque Medium"/>
              </a:rPr>
              <a:t> </a:t>
            </a:r>
            <a:r>
              <a:rPr lang="en-US" sz="2000" b="1" dirty="0" smtClean="0">
                <a:solidFill>
                  <a:srgbClr val="FF0000"/>
                </a:solidFill>
                <a:latin typeface="Brandon Grotesque Medium"/>
                <a:ea typeface="Brandon Grotesque Medium"/>
                <a:cs typeface="Brandon Grotesque Medium"/>
                <a:sym typeface="Brandon Grotesque Medium"/>
              </a:rPr>
              <a:t>1</a:t>
            </a:r>
            <a:r>
              <a:rPr sz="2000" b="1" dirty="0" smtClean="0">
                <a:solidFill>
                  <a:srgbClr val="FF0000"/>
                </a:solidFill>
                <a:latin typeface="Brandon Grotesque Medium"/>
                <a:ea typeface="Brandon Grotesque Medium"/>
                <a:cs typeface="Brandon Grotesque Medium"/>
                <a:sym typeface="Brandon Grotesque Medium"/>
              </a:rPr>
              <a:t>9</a:t>
            </a:r>
            <a:r>
              <a:rPr sz="2000" b="1" dirty="0">
                <a:solidFill>
                  <a:srgbClr val="FF0000"/>
                </a:solidFill>
                <a:latin typeface="Brandon Grotesque Medium"/>
                <a:ea typeface="Brandon Grotesque Medium"/>
                <a:cs typeface="Brandon Grotesque Medium"/>
                <a:sym typeface="Brandon Grotesque Medium"/>
              </a:rPr>
              <a:t>, 2016</a:t>
            </a:r>
          </a:p>
          <a:p>
            <a:pPr lvl="0"/>
            <a:endParaRPr sz="1600" dirty="0">
              <a:latin typeface="Brandon Grotesque Medium"/>
              <a:ea typeface="Brandon Grotesque Medium"/>
              <a:cs typeface="Brandon Grotesque Medium"/>
              <a:sym typeface="Brandon Grotesque Medium"/>
            </a:endParaRPr>
          </a:p>
          <a:p>
            <a:pPr lvl="0"/>
            <a:r>
              <a:rPr sz="1600" dirty="0" smtClean="0">
                <a:latin typeface="Brandon Grotesque Medium"/>
                <a:ea typeface="Brandon Grotesque Medium"/>
                <a:cs typeface="Brandon Grotesque Medium"/>
                <a:sym typeface="Brandon Grotesque Medium"/>
              </a:rPr>
              <a:t>Terry </a:t>
            </a:r>
            <a:r>
              <a:rPr sz="1600" dirty="0">
                <a:latin typeface="Brandon Grotesque Medium"/>
                <a:ea typeface="Brandon Grotesque Medium"/>
                <a:cs typeface="Brandon Grotesque Medium"/>
                <a:sym typeface="Brandon Grotesque Medium"/>
              </a:rPr>
              <a:t>Ryan, CEO of </a:t>
            </a:r>
            <a:r>
              <a:rPr sz="1600" dirty="0" err="1" smtClean="0">
                <a:latin typeface="Brandon Grotesque Medium"/>
                <a:ea typeface="Brandon Grotesque Medium"/>
                <a:cs typeface="Brandon Grotesque Medium"/>
                <a:sym typeface="Brandon Grotesque Medium"/>
              </a:rPr>
              <a:t>Bluum</a:t>
            </a:r>
            <a:endParaRPr lang="en-US" sz="1600" dirty="0" smtClean="0">
              <a:latin typeface="Brandon Grotesque Medium"/>
              <a:ea typeface="Brandon Grotesque Medium"/>
              <a:cs typeface="Brandon Grotesque Medium"/>
              <a:sym typeface="Brandon Grotesque Medium"/>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4" name="image2.png"/>
          <p:cNvPicPr/>
          <p:nvPr/>
        </p:nvPicPr>
        <p:blipFill>
          <a:blip r:embed="rId2">
            <a:extLst/>
          </a:blip>
          <a:stretch>
            <a:fillRect/>
          </a:stretch>
        </p:blipFill>
        <p:spPr>
          <a:xfrm>
            <a:off x="1428" y="1"/>
            <a:ext cx="9142572" cy="6858000"/>
          </a:xfrm>
          <a:prstGeom prst="rect">
            <a:avLst/>
          </a:prstGeom>
          <a:ln w="12700">
            <a:miter lim="400000"/>
          </a:ln>
        </p:spPr>
      </p:pic>
      <p:sp>
        <p:nvSpPr>
          <p:cNvPr id="85" name="Shape 85"/>
          <p:cNvSpPr>
            <a:spLocks noGrp="1"/>
          </p:cNvSpPr>
          <p:nvPr>
            <p:ph type="body" idx="1"/>
          </p:nvPr>
        </p:nvSpPr>
        <p:spPr>
          <a:xfrm>
            <a:off x="2188746" y="1080104"/>
            <a:ext cx="6770593" cy="5461001"/>
          </a:xfrm>
          <a:prstGeom prst="rect">
            <a:avLst/>
          </a:prstGeom>
        </p:spPr>
        <p:txBody>
          <a:bodyPr/>
          <a:lstStyle/>
          <a:p>
            <a:pPr lvl="0" defTabSz="617219">
              <a:lnSpc>
                <a:spcPts val="2300"/>
              </a:lnSpc>
              <a:spcBef>
                <a:spcPts val="1000"/>
              </a:spcBef>
            </a:pPr>
            <a:r>
              <a:rPr sz="2200" b="1" dirty="0" smtClean="0">
                <a:latin typeface="Brandon Grotesque Medium"/>
                <a:ea typeface="Brandon Grotesque Medium"/>
                <a:cs typeface="Brandon Grotesque Medium"/>
                <a:sym typeface="Brandon Grotesque Medium"/>
              </a:rPr>
              <a:t>Wh</a:t>
            </a:r>
            <a:r>
              <a:rPr lang="en-US" sz="2200" b="1" dirty="0" smtClean="0">
                <a:latin typeface="Brandon Grotesque Medium"/>
                <a:ea typeface="Brandon Grotesque Medium"/>
                <a:cs typeface="Brandon Grotesque Medium"/>
                <a:sym typeface="Brandon Grotesque Medium"/>
              </a:rPr>
              <a:t>y</a:t>
            </a:r>
            <a:r>
              <a:rPr sz="2200" b="1" dirty="0" smtClean="0">
                <a:latin typeface="Brandon Grotesque Medium"/>
                <a:ea typeface="Brandon Grotesque Medium"/>
                <a:cs typeface="Brandon Grotesque Medium"/>
                <a:sym typeface="Brandon Grotesque Medium"/>
              </a:rPr>
              <a:t> </a:t>
            </a:r>
            <a:r>
              <a:rPr sz="2200" b="1" dirty="0">
                <a:latin typeface="Brandon Grotesque Medium"/>
                <a:ea typeface="Brandon Grotesque Medium"/>
                <a:cs typeface="Brandon Grotesque Medium"/>
                <a:sym typeface="Brandon Grotesque Medium"/>
              </a:rPr>
              <a:t>do </a:t>
            </a:r>
            <a:r>
              <a:rPr lang="en-US" sz="2200" b="1" dirty="0" smtClean="0">
                <a:latin typeface="Brandon Grotesque Medium"/>
                <a:ea typeface="Brandon Grotesque Medium"/>
                <a:cs typeface="Brandon Grotesque Medium"/>
                <a:sym typeface="Brandon Grotesque Medium"/>
              </a:rPr>
              <a:t>We Need </a:t>
            </a:r>
            <a:r>
              <a:rPr sz="2200" b="1" dirty="0" smtClean="0">
                <a:latin typeface="Brandon Grotesque Medium"/>
                <a:ea typeface="Brandon Grotesque Medium"/>
                <a:cs typeface="Brandon Grotesque Medium"/>
                <a:sym typeface="Brandon Grotesque Medium"/>
              </a:rPr>
              <a:t>Expanded </a:t>
            </a:r>
            <a:r>
              <a:rPr sz="2200" b="1" dirty="0">
                <a:latin typeface="Brandon Grotesque Medium"/>
                <a:ea typeface="Brandon Grotesque Medium"/>
                <a:cs typeface="Brandon Grotesque Medium"/>
                <a:sym typeface="Brandon Grotesque Medium"/>
              </a:rPr>
              <a:t>Educational Opportunities </a:t>
            </a:r>
            <a:r>
              <a:rPr lang="en-US" sz="2200" b="1" dirty="0" smtClean="0">
                <a:latin typeface="Brandon Grotesque Medium"/>
                <a:ea typeface="Brandon Grotesque Medium"/>
                <a:cs typeface="Brandon Grotesque Medium"/>
                <a:sym typeface="Brandon Grotesque Medium"/>
              </a:rPr>
              <a:t>in Idaho</a:t>
            </a:r>
            <a:r>
              <a:rPr sz="2200" b="1" dirty="0" smtClean="0">
                <a:latin typeface="Brandon Grotesque Medium"/>
                <a:ea typeface="Brandon Grotesque Medium"/>
                <a:cs typeface="Brandon Grotesque Medium"/>
                <a:sym typeface="Brandon Grotesque Medium"/>
              </a:rPr>
              <a:t>?</a:t>
            </a:r>
            <a:endParaRPr sz="2200" b="1" dirty="0">
              <a:latin typeface="Brandon Grotesque Medium"/>
              <a:ea typeface="Brandon Grotesque Medium"/>
              <a:cs typeface="Brandon Grotesque Medium"/>
              <a:sym typeface="Brandon Grotesque Medium"/>
            </a:endParaRPr>
          </a:p>
          <a:p>
            <a:pPr marL="377189" lvl="0" indent="-377189" algn="l" defTabSz="617219">
              <a:spcBef>
                <a:spcPts val="600"/>
              </a:spcBef>
              <a:buSzPct val="100000"/>
              <a:buFont typeface="Arial"/>
              <a:buChar char="•"/>
            </a:pPr>
            <a:r>
              <a:rPr lang="en-US" sz="1979" dirty="0" smtClean="0">
                <a:latin typeface="Brandon Grotesque Medium"/>
                <a:ea typeface="Brandon Grotesque Medium"/>
                <a:cs typeface="Brandon Grotesque Medium"/>
                <a:sym typeface="Brandon Grotesque Medium"/>
              </a:rPr>
              <a:t>Children learn in different ways.</a:t>
            </a:r>
          </a:p>
          <a:p>
            <a:pPr marL="377189" lvl="0" indent="-377189" algn="l" defTabSz="617219">
              <a:spcBef>
                <a:spcPts val="600"/>
              </a:spcBef>
              <a:buSzPct val="100000"/>
              <a:buFont typeface="Arial"/>
              <a:buChar char="•"/>
            </a:pPr>
            <a:r>
              <a:rPr lang="en-US" sz="1979" dirty="0" smtClean="0">
                <a:latin typeface="Brandon Grotesque Medium"/>
                <a:ea typeface="Brandon Grotesque Medium"/>
                <a:cs typeface="Brandon Grotesque Medium"/>
                <a:sym typeface="Brandon Grotesque Medium"/>
              </a:rPr>
              <a:t>Education, to maintain relevance, is being forced to be more personalized, flexible, inclusive and engaging.</a:t>
            </a:r>
            <a:endParaRPr sz="1979" dirty="0">
              <a:latin typeface="Brandon Grotesque Medium"/>
              <a:ea typeface="Brandon Grotesque Medium"/>
              <a:cs typeface="Brandon Grotesque Medium"/>
              <a:sym typeface="Brandon Grotesque Medium"/>
            </a:endParaRPr>
          </a:p>
          <a:p>
            <a:pPr marL="377189" lvl="0" indent="-377189" algn="l" defTabSz="617219">
              <a:spcBef>
                <a:spcPts val="600"/>
              </a:spcBef>
              <a:buSzPct val="100000"/>
              <a:buFont typeface="Arial"/>
              <a:buChar char="•"/>
            </a:pPr>
            <a:r>
              <a:rPr lang="en-US" sz="1979" dirty="0" smtClean="0">
                <a:latin typeface="Brandon Grotesque Medium"/>
                <a:ea typeface="Brandon Grotesque Medium"/>
                <a:cs typeface="Brandon Grotesque Medium"/>
                <a:sym typeface="Brandon Grotesque Medium"/>
              </a:rPr>
              <a:t>Economic demands on schools and educators are greater than they have ever </a:t>
            </a:r>
            <a:r>
              <a:rPr lang="en-US" sz="1979" dirty="0" smtClean="0">
                <a:latin typeface="Brandon Grotesque Medium"/>
                <a:ea typeface="Brandon Grotesque Medium"/>
                <a:cs typeface="Brandon Grotesque Medium"/>
                <a:sym typeface="Brandon Grotesque Medium"/>
              </a:rPr>
              <a:t>been – 60 percent of Idaho jobs will require some form of post-secondary education by 2018.</a:t>
            </a:r>
            <a:endParaRPr sz="1979" dirty="0">
              <a:latin typeface="Brandon Grotesque Medium"/>
              <a:ea typeface="Brandon Grotesque Medium"/>
              <a:cs typeface="Brandon Grotesque Medium"/>
              <a:sym typeface="Brandon Grotesque Medium"/>
            </a:endParaRPr>
          </a:p>
          <a:p>
            <a:pPr marL="377189" lvl="0" indent="-377189" algn="l" defTabSz="617219">
              <a:spcBef>
                <a:spcPts val="600"/>
              </a:spcBef>
              <a:buSzPct val="100000"/>
              <a:buFont typeface="Arial"/>
              <a:buChar char="•"/>
            </a:pPr>
            <a:r>
              <a:rPr lang="en-US" sz="1979" dirty="0" smtClean="0">
                <a:latin typeface="Brandon Grotesque Medium"/>
                <a:ea typeface="Brandon Grotesque Medium"/>
                <a:cs typeface="Brandon Grotesque Medium"/>
                <a:sym typeface="Brandon Grotesque Medium"/>
              </a:rPr>
              <a:t>Idaho’s students have greater needs than ever – 49 percent of our students live in poverty.</a:t>
            </a:r>
            <a:endParaRPr sz="1979" dirty="0">
              <a:latin typeface="Brandon Grotesque Medium"/>
              <a:ea typeface="Brandon Grotesque Medium"/>
              <a:cs typeface="Brandon Grotesque Medium"/>
              <a:sym typeface="Brandon Grotesque Medium"/>
            </a:endParaRPr>
          </a:p>
          <a:p>
            <a:pPr marL="377189" lvl="0" indent="-377189" algn="l" defTabSz="617219">
              <a:spcBef>
                <a:spcPts val="600"/>
              </a:spcBef>
              <a:buSzPct val="100000"/>
              <a:buFont typeface="Arial"/>
              <a:buChar char="•"/>
            </a:pPr>
            <a:r>
              <a:rPr lang="en-US" sz="1979" dirty="0" smtClean="0">
                <a:latin typeface="Brandon Grotesque Medium"/>
                <a:ea typeface="Brandon Grotesque Medium"/>
                <a:cs typeface="Brandon Grotesque Medium"/>
                <a:sym typeface="Brandon Grotesque Medium"/>
              </a:rPr>
              <a:t>Parents want more choice – the Albertson’s Foundation survey Ready for Chance showed, “73 percent of parents said they would prefer that their children attend a private or charter school, while only 26 percent would opt for a traditional district school.”</a:t>
            </a:r>
            <a:endParaRPr sz="1979" dirty="0">
              <a:latin typeface="Brandon Grotesque Medium"/>
              <a:ea typeface="Brandon Grotesque Medium"/>
              <a:cs typeface="Brandon Grotesque Medium"/>
              <a:sym typeface="Brandon Grotesque Medium"/>
            </a:endParaRPr>
          </a:p>
        </p:txBody>
      </p:sp>
    </p:spTree>
    <p:extLst>
      <p:ext uri="{BB962C8B-B14F-4D97-AF65-F5344CB8AC3E}">
        <p14:creationId xmlns:p14="http://schemas.microsoft.com/office/powerpoint/2010/main" val="2959335689"/>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4" name="image2.png"/>
          <p:cNvPicPr/>
          <p:nvPr/>
        </p:nvPicPr>
        <p:blipFill>
          <a:blip r:embed="rId2">
            <a:extLst/>
          </a:blip>
          <a:stretch>
            <a:fillRect/>
          </a:stretch>
        </p:blipFill>
        <p:spPr>
          <a:xfrm>
            <a:off x="1428" y="1"/>
            <a:ext cx="9142572" cy="6858000"/>
          </a:xfrm>
          <a:prstGeom prst="rect">
            <a:avLst/>
          </a:prstGeom>
          <a:ln w="12700">
            <a:miter lim="400000"/>
          </a:ln>
        </p:spPr>
      </p:pic>
      <p:sp>
        <p:nvSpPr>
          <p:cNvPr id="85" name="Shape 85"/>
          <p:cNvSpPr>
            <a:spLocks noGrp="1"/>
          </p:cNvSpPr>
          <p:nvPr>
            <p:ph type="body" idx="1"/>
          </p:nvPr>
        </p:nvSpPr>
        <p:spPr>
          <a:xfrm>
            <a:off x="2188746" y="1080104"/>
            <a:ext cx="6770593" cy="5461001"/>
          </a:xfrm>
          <a:prstGeom prst="rect">
            <a:avLst/>
          </a:prstGeom>
        </p:spPr>
        <p:txBody>
          <a:bodyPr/>
          <a:lstStyle/>
          <a:p>
            <a:pPr lvl="0" defTabSz="617219">
              <a:lnSpc>
                <a:spcPts val="2300"/>
              </a:lnSpc>
              <a:spcBef>
                <a:spcPts val="1000"/>
              </a:spcBef>
            </a:pPr>
            <a:r>
              <a:rPr sz="2200" b="1" dirty="0">
                <a:latin typeface="Brandon Grotesque Medium"/>
                <a:ea typeface="Brandon Grotesque Medium"/>
                <a:cs typeface="Brandon Grotesque Medium"/>
                <a:sym typeface="Brandon Grotesque Medium"/>
              </a:rPr>
              <a:t>What do Expanded Educational Opportunities look like?</a:t>
            </a:r>
          </a:p>
          <a:p>
            <a:pPr lvl="0" defTabSz="617219">
              <a:lnSpc>
                <a:spcPts val="2300"/>
              </a:lnSpc>
              <a:spcBef>
                <a:spcPts val="1000"/>
              </a:spcBef>
            </a:pPr>
            <a:r>
              <a:rPr b="1" i="1" dirty="0">
                <a:latin typeface="Brandon Grotesque Medium"/>
                <a:ea typeface="Brandon Grotesque Medium"/>
                <a:cs typeface="Brandon Grotesque Medium"/>
                <a:sym typeface="Brandon Grotesque Medium"/>
              </a:rPr>
              <a:t>(See Parent’s Guide to Idaho’s School and Learning Choices)</a:t>
            </a:r>
            <a:endParaRPr i="1" dirty="0">
              <a:latin typeface="Brandon Grotesque Medium"/>
              <a:ea typeface="Brandon Grotesque Medium"/>
              <a:cs typeface="Brandon Grotesque Medium"/>
              <a:sym typeface="Brandon Grotesque Medium"/>
            </a:endParaRPr>
          </a:p>
          <a:p>
            <a:pPr lvl="0" algn="l" defTabSz="617219">
              <a:spcBef>
                <a:spcPts val="600"/>
              </a:spcBef>
            </a:pPr>
            <a:r>
              <a:rPr sz="1979" dirty="0">
                <a:latin typeface="Brandon Grotesque Medium"/>
                <a:ea typeface="Brandon Grotesque Medium"/>
                <a:cs typeface="Brandon Grotesque Medium"/>
                <a:sym typeface="Brandon Grotesque Medium"/>
              </a:rPr>
              <a:t>Since the late 1990s Idaho has been expanding public school choice </a:t>
            </a:r>
          </a:p>
          <a:p>
            <a:pPr marL="377189" lvl="0" indent="-377189" algn="l" defTabSz="617219">
              <a:spcBef>
                <a:spcPts val="600"/>
              </a:spcBef>
              <a:buSzPct val="100000"/>
              <a:buFont typeface="Arial"/>
              <a:buChar char="•"/>
            </a:pPr>
            <a:r>
              <a:rPr sz="1979" dirty="0">
                <a:latin typeface="Brandon Grotesque Medium"/>
                <a:ea typeface="Brandon Grotesque Medium"/>
                <a:cs typeface="Brandon Grotesque Medium"/>
                <a:sym typeface="Brandon Grotesque Medium"/>
              </a:rPr>
              <a:t>Open Enrollment Among District Schools</a:t>
            </a:r>
          </a:p>
          <a:p>
            <a:pPr marL="377189" lvl="0" indent="-377189" algn="l" defTabSz="617219">
              <a:spcBef>
                <a:spcPts val="600"/>
              </a:spcBef>
              <a:buSzPct val="100000"/>
              <a:buFont typeface="Arial"/>
              <a:buChar char="•"/>
            </a:pPr>
            <a:r>
              <a:rPr sz="1979" dirty="0">
                <a:latin typeface="Brandon Grotesque Medium"/>
                <a:ea typeface="Brandon Grotesque Medium"/>
                <a:cs typeface="Brandon Grotesque Medium"/>
                <a:sym typeface="Brandon Grotesque Medium"/>
              </a:rPr>
              <a:t>Public Magnet Schools</a:t>
            </a:r>
          </a:p>
          <a:p>
            <a:pPr marL="377189" lvl="0" indent="-377189" algn="l" defTabSz="617219">
              <a:spcBef>
                <a:spcPts val="600"/>
              </a:spcBef>
              <a:buSzPct val="100000"/>
              <a:buFont typeface="Arial"/>
              <a:buChar char="•"/>
            </a:pPr>
            <a:r>
              <a:rPr sz="1979" dirty="0">
                <a:latin typeface="Brandon Grotesque Medium"/>
                <a:ea typeface="Brandon Grotesque Medium"/>
                <a:cs typeface="Brandon Grotesque Medium"/>
                <a:sym typeface="Brandon Grotesque Medium"/>
              </a:rPr>
              <a:t>Public Charter Schools (48 schools serving about 20,000 students)</a:t>
            </a:r>
          </a:p>
          <a:p>
            <a:pPr marL="377189" lvl="0" indent="-377189" algn="l" defTabSz="617219">
              <a:spcBef>
                <a:spcPts val="600"/>
              </a:spcBef>
              <a:buSzPct val="100000"/>
              <a:buFont typeface="Arial"/>
              <a:buChar char="•"/>
            </a:pPr>
            <a:r>
              <a:rPr sz="1979" dirty="0">
                <a:latin typeface="Brandon Grotesque Medium"/>
                <a:ea typeface="Brandon Grotesque Medium"/>
                <a:cs typeface="Brandon Grotesque Medium"/>
                <a:sym typeface="Brandon Grotesque Medium"/>
              </a:rPr>
              <a:t>Online learning opportunities (7 </a:t>
            </a:r>
            <a:r>
              <a:rPr sz="1979" dirty="0" err="1">
                <a:latin typeface="Brandon Grotesque Medium"/>
                <a:ea typeface="Brandon Grotesque Medium"/>
                <a:cs typeface="Brandon Grotesque Medium"/>
                <a:sym typeface="Brandon Grotesque Medium"/>
              </a:rPr>
              <a:t>eschools</a:t>
            </a:r>
            <a:r>
              <a:rPr sz="1979" dirty="0">
                <a:latin typeface="Brandon Grotesque Medium"/>
                <a:ea typeface="Brandon Grotesque Medium"/>
                <a:cs typeface="Brandon Grotesque Medium"/>
                <a:sym typeface="Brandon Grotesque Medium"/>
              </a:rPr>
              <a:t>, IDLA, Khan Academy)</a:t>
            </a:r>
          </a:p>
          <a:p>
            <a:pPr marL="377189" lvl="0" indent="-377189" algn="l" defTabSz="617219">
              <a:spcBef>
                <a:spcPts val="600"/>
              </a:spcBef>
              <a:buSzPct val="100000"/>
              <a:buFont typeface="Arial"/>
              <a:buChar char="•"/>
            </a:pPr>
            <a:r>
              <a:rPr sz="1979" dirty="0">
                <a:latin typeface="Brandon Grotesque Medium"/>
                <a:ea typeface="Brandon Grotesque Medium"/>
                <a:cs typeface="Brandon Grotesque Medium"/>
                <a:sym typeface="Brandon Grotesque Medium"/>
              </a:rPr>
              <a:t>Public Innovation Schools</a:t>
            </a:r>
          </a:p>
          <a:p>
            <a:pPr lvl="0" algn="l" defTabSz="617219">
              <a:spcBef>
                <a:spcPts val="600"/>
              </a:spcBef>
            </a:pPr>
            <a:endParaRPr sz="1979" dirty="0">
              <a:latin typeface="Brandon Grotesque Medium"/>
              <a:ea typeface="Brandon Grotesque Medium"/>
              <a:cs typeface="Brandon Grotesque Medium"/>
              <a:sym typeface="Brandon Grotesque Medium"/>
            </a:endParaRPr>
          </a:p>
          <a:p>
            <a:pPr lvl="0" algn="l" defTabSz="617219">
              <a:spcBef>
                <a:spcPts val="600"/>
              </a:spcBef>
            </a:pPr>
            <a:r>
              <a:rPr lang="en-US" sz="1979" dirty="0">
                <a:latin typeface="Brandon Grotesque Medium"/>
                <a:ea typeface="Brandon Grotesque Medium"/>
                <a:cs typeface="Brandon Grotesque Medium"/>
                <a:sym typeface="Brandon Grotesque Medium"/>
              </a:rPr>
              <a:t>We estimate that about 20% of Idaho’s 321,000 K-12 students now attend a school of choice instead of their traditional neighborhood school. Many others utilize supplemental learning opportunities.</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 name="image2.png"/>
          <p:cNvPicPr/>
          <p:nvPr/>
        </p:nvPicPr>
        <p:blipFill>
          <a:blip r:embed="rId2">
            <a:extLst/>
          </a:blip>
          <a:stretch>
            <a:fillRect/>
          </a:stretch>
        </p:blipFill>
        <p:spPr>
          <a:xfrm>
            <a:off x="1428" y="1"/>
            <a:ext cx="9142572" cy="6858000"/>
          </a:xfrm>
          <a:prstGeom prst="rect">
            <a:avLst/>
          </a:prstGeom>
          <a:ln w="12700">
            <a:miter lim="400000"/>
          </a:ln>
        </p:spPr>
      </p:pic>
      <p:sp>
        <p:nvSpPr>
          <p:cNvPr id="88" name="Shape 88"/>
          <p:cNvSpPr>
            <a:spLocks noGrp="1"/>
          </p:cNvSpPr>
          <p:nvPr>
            <p:ph type="body" idx="1"/>
          </p:nvPr>
        </p:nvSpPr>
        <p:spPr>
          <a:xfrm>
            <a:off x="2091764" y="1104264"/>
            <a:ext cx="6770594" cy="5461001"/>
          </a:xfrm>
          <a:prstGeom prst="rect">
            <a:avLst/>
          </a:prstGeom>
        </p:spPr>
        <p:txBody>
          <a:bodyPr/>
          <a:lstStyle/>
          <a:p>
            <a:pPr lvl="0">
              <a:lnSpc>
                <a:spcPts val="2600"/>
              </a:lnSpc>
              <a:spcBef>
                <a:spcPts val="1200"/>
              </a:spcBef>
            </a:pPr>
            <a:r>
              <a:rPr sz="2200" b="1" dirty="0">
                <a:latin typeface="Brandon Grotesque Medium"/>
                <a:ea typeface="Brandon Grotesque Medium"/>
                <a:cs typeface="Brandon Grotesque Medium"/>
                <a:sym typeface="Brandon Grotesque Medium"/>
              </a:rPr>
              <a:t>What do Expanded Educational Opportunities look like?</a:t>
            </a:r>
          </a:p>
          <a:p>
            <a:pPr lvl="0">
              <a:lnSpc>
                <a:spcPts val="2600"/>
              </a:lnSpc>
              <a:spcBef>
                <a:spcPts val="1200"/>
              </a:spcBef>
            </a:pPr>
            <a:r>
              <a:rPr sz="2000" b="1" i="1" dirty="0">
                <a:latin typeface="Brandon Grotesque Medium"/>
                <a:ea typeface="Brandon Grotesque Medium"/>
                <a:cs typeface="Brandon Grotesque Medium"/>
                <a:sym typeface="Brandon Grotesque Medium"/>
              </a:rPr>
              <a:t>(But, Idaho has not gone as far as other states)</a:t>
            </a:r>
          </a:p>
          <a:p>
            <a:pPr marL="381000" lvl="0" indent="-381000" algn="l">
              <a:lnSpc>
                <a:spcPct val="100000"/>
              </a:lnSpc>
              <a:spcBef>
                <a:spcPts val="600"/>
              </a:spcBef>
              <a:buSzPct val="100000"/>
              <a:buFont typeface="Arial"/>
              <a:buChar char="•"/>
            </a:pPr>
            <a:r>
              <a:rPr sz="2000" dirty="0">
                <a:latin typeface="Brandon Grotesque Medium"/>
                <a:ea typeface="Brandon Grotesque Medium"/>
                <a:cs typeface="Brandon Grotesque Medium"/>
                <a:sym typeface="Brandon Grotesque Medium"/>
              </a:rPr>
              <a:t>26 voucher programs in 15 states – AR, FL, GA, IN, LA, MN, MD, MS, NC, OH, OK, UT, VT, WI and DC</a:t>
            </a:r>
          </a:p>
          <a:p>
            <a:pPr marL="381000" lvl="0" indent="-381000" algn="l">
              <a:lnSpc>
                <a:spcPct val="100000"/>
              </a:lnSpc>
              <a:spcBef>
                <a:spcPts val="600"/>
              </a:spcBef>
              <a:buSzPct val="100000"/>
              <a:buFont typeface="Arial"/>
              <a:buChar char="•"/>
            </a:pPr>
            <a:r>
              <a:rPr sz="2000" dirty="0">
                <a:latin typeface="Brandon Grotesque Medium"/>
                <a:ea typeface="Brandon Grotesque Medium"/>
                <a:cs typeface="Brandon Grotesque Medium"/>
                <a:sym typeface="Brandon Grotesque Medium"/>
              </a:rPr>
              <a:t>168,000 voucher recipients nationally</a:t>
            </a:r>
          </a:p>
          <a:p>
            <a:pPr marL="381000" lvl="0" indent="-381000" algn="l">
              <a:lnSpc>
                <a:spcPct val="100000"/>
              </a:lnSpc>
              <a:spcBef>
                <a:spcPts val="600"/>
              </a:spcBef>
              <a:buSzPct val="100000"/>
              <a:buFont typeface="Arial"/>
              <a:buChar char="•"/>
            </a:pPr>
            <a:r>
              <a:rPr sz="2000" dirty="0">
                <a:latin typeface="Brandon Grotesque Medium"/>
                <a:ea typeface="Brandon Grotesque Medium"/>
                <a:cs typeface="Brandon Grotesque Medium"/>
                <a:sym typeface="Brandon Grotesque Medium"/>
              </a:rPr>
              <a:t>5 Education Savings Accounts (ESAs) in Operation – AZ, FL, MS, NV and TN. Nevada’s in court.</a:t>
            </a:r>
          </a:p>
          <a:p>
            <a:pPr marL="381000" lvl="0" indent="-381000" algn="l">
              <a:lnSpc>
                <a:spcPct val="100000"/>
              </a:lnSpc>
              <a:spcBef>
                <a:spcPts val="600"/>
              </a:spcBef>
              <a:buSzPct val="100000"/>
              <a:buFont typeface="Arial"/>
              <a:buChar char="•"/>
            </a:pPr>
            <a:r>
              <a:rPr sz="2000" dirty="0">
                <a:latin typeface="Brandon Grotesque Medium"/>
                <a:ea typeface="Brandon Grotesque Medium"/>
                <a:cs typeface="Brandon Grotesque Medium"/>
                <a:sym typeface="Brandon Grotesque Medium"/>
              </a:rPr>
              <a:t>7,000 ESA recipients in AZ, FL and MS</a:t>
            </a:r>
          </a:p>
          <a:p>
            <a:pPr marL="381000" lvl="0" indent="-381000" algn="l">
              <a:lnSpc>
                <a:spcPct val="100000"/>
              </a:lnSpc>
              <a:spcBef>
                <a:spcPts val="600"/>
              </a:spcBef>
              <a:buSzPct val="100000"/>
              <a:buFont typeface="Arial"/>
              <a:buChar char="•"/>
            </a:pPr>
            <a:r>
              <a:rPr sz="2000" dirty="0">
                <a:latin typeface="Brandon Grotesque Medium"/>
                <a:ea typeface="Brandon Grotesque Medium"/>
                <a:cs typeface="Brandon Grotesque Medium"/>
                <a:sym typeface="Brandon Grotesque Medium"/>
              </a:rPr>
              <a:t>15 states have tax-credit scholarships and about 226,000 recipients</a:t>
            </a:r>
          </a:p>
          <a:p>
            <a:pPr marL="381000" lvl="0" indent="-381000" algn="l">
              <a:lnSpc>
                <a:spcPct val="100000"/>
              </a:lnSpc>
              <a:spcBef>
                <a:spcPts val="600"/>
              </a:spcBef>
              <a:buSzPct val="100000"/>
              <a:buFont typeface="Arial"/>
              <a:buChar char="•"/>
            </a:pPr>
            <a:r>
              <a:rPr sz="2000" dirty="0">
                <a:latin typeface="Brandon Grotesque Medium"/>
                <a:ea typeface="Brandon Grotesque Medium"/>
                <a:cs typeface="Brandon Grotesque Medium"/>
                <a:sym typeface="Brandon Grotesque Medium"/>
              </a:rPr>
              <a:t>Nine states with Individual Tax Credits and Deductions in Operation and 1,000,000 users (300,000+ in IL)</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 name="image2.png"/>
          <p:cNvPicPr/>
          <p:nvPr/>
        </p:nvPicPr>
        <p:blipFill>
          <a:blip r:embed="rId2">
            <a:extLst/>
          </a:blip>
          <a:stretch>
            <a:fillRect/>
          </a:stretch>
        </p:blipFill>
        <p:spPr>
          <a:xfrm>
            <a:off x="1428" y="1"/>
            <a:ext cx="9142572" cy="6858000"/>
          </a:xfrm>
          <a:prstGeom prst="rect">
            <a:avLst/>
          </a:prstGeom>
          <a:ln w="12700">
            <a:miter lim="400000"/>
          </a:ln>
        </p:spPr>
      </p:pic>
      <p:sp>
        <p:nvSpPr>
          <p:cNvPr id="88" name="Shape 88"/>
          <p:cNvSpPr>
            <a:spLocks noGrp="1"/>
          </p:cNvSpPr>
          <p:nvPr>
            <p:ph type="body" idx="1"/>
          </p:nvPr>
        </p:nvSpPr>
        <p:spPr>
          <a:xfrm>
            <a:off x="2091764" y="1081960"/>
            <a:ext cx="6770594" cy="5461001"/>
          </a:xfrm>
          <a:prstGeom prst="rect">
            <a:avLst/>
          </a:prstGeom>
        </p:spPr>
        <p:txBody>
          <a:bodyPr/>
          <a:lstStyle/>
          <a:p>
            <a:pPr lvl="0">
              <a:lnSpc>
                <a:spcPts val="2600"/>
              </a:lnSpc>
              <a:spcBef>
                <a:spcPts val="1200"/>
              </a:spcBef>
            </a:pPr>
            <a:r>
              <a:rPr sz="2200" b="1" dirty="0" smtClean="0">
                <a:latin typeface="Brandon Grotesque Medium"/>
                <a:ea typeface="Brandon Grotesque Medium"/>
                <a:cs typeface="Brandon Grotesque Medium"/>
                <a:sym typeface="Brandon Grotesque Medium"/>
              </a:rPr>
              <a:t>What</a:t>
            </a:r>
            <a:r>
              <a:rPr lang="en-US" sz="2200" b="1" dirty="0" smtClean="0">
                <a:latin typeface="Brandon Grotesque Medium"/>
                <a:ea typeface="Brandon Grotesque Medium"/>
                <a:cs typeface="Brandon Grotesque Medium"/>
                <a:sym typeface="Brandon Grotesque Medium"/>
              </a:rPr>
              <a:t> Might be Possible in Idaho? </a:t>
            </a:r>
          </a:p>
          <a:p>
            <a:pPr marL="381000" lvl="0" indent="-381000" algn="l">
              <a:lnSpc>
                <a:spcPct val="100000"/>
              </a:lnSpc>
              <a:spcBef>
                <a:spcPts val="600"/>
              </a:spcBef>
              <a:buSzPct val="100000"/>
              <a:buFont typeface="Arial"/>
              <a:buChar char="•"/>
            </a:pPr>
            <a:r>
              <a:rPr lang="en-US" sz="2000" dirty="0" smtClean="0">
                <a:latin typeface="Brandon Grotesque Medium"/>
                <a:ea typeface="Brandon Grotesque Medium"/>
                <a:cs typeface="Brandon Grotesque Medium"/>
                <a:sym typeface="Brandon Grotesque Medium"/>
              </a:rPr>
              <a:t>Education consortiums or co-ops in rural areas (Teton Science Schools)</a:t>
            </a:r>
          </a:p>
          <a:p>
            <a:pPr marL="381000" lvl="0" indent="-381000" algn="l">
              <a:lnSpc>
                <a:spcPct val="100000"/>
              </a:lnSpc>
              <a:spcBef>
                <a:spcPts val="600"/>
              </a:spcBef>
              <a:buSzPct val="100000"/>
              <a:buFont typeface="Arial"/>
              <a:buChar char="•"/>
            </a:pPr>
            <a:r>
              <a:rPr lang="en-US" sz="2000" dirty="0" smtClean="0">
                <a:latin typeface="Brandon Grotesque Medium"/>
                <a:ea typeface="Brandon Grotesque Medium"/>
                <a:cs typeface="Brandon Grotesque Medium"/>
                <a:sym typeface="Brandon Grotesque Medium"/>
              </a:rPr>
              <a:t>Approved resources for home school or a mix of home and school based learning</a:t>
            </a:r>
            <a:endParaRPr sz="2000" dirty="0">
              <a:latin typeface="Brandon Grotesque Medium"/>
              <a:ea typeface="Brandon Grotesque Medium"/>
              <a:cs typeface="Brandon Grotesque Medium"/>
              <a:sym typeface="Brandon Grotesque Medium"/>
            </a:endParaRPr>
          </a:p>
          <a:p>
            <a:pPr marL="381000" lvl="0" indent="-381000" algn="l">
              <a:lnSpc>
                <a:spcPct val="100000"/>
              </a:lnSpc>
              <a:spcBef>
                <a:spcPts val="600"/>
              </a:spcBef>
              <a:buSzPct val="100000"/>
              <a:buFont typeface="Arial"/>
              <a:buChar char="•"/>
            </a:pPr>
            <a:r>
              <a:rPr lang="en-US" sz="2000" dirty="0">
                <a:latin typeface="Brandon Grotesque Medium"/>
                <a:ea typeface="Brandon Grotesque Medium"/>
                <a:cs typeface="Brandon Grotesque Medium"/>
                <a:sym typeface="Brandon Grotesque Medium"/>
              </a:rPr>
              <a:t>O</a:t>
            </a:r>
            <a:r>
              <a:rPr lang="en-US" sz="2000" dirty="0" smtClean="0">
                <a:latin typeface="Brandon Grotesque Medium"/>
                <a:ea typeface="Brandon Grotesque Medium"/>
                <a:cs typeface="Brandon Grotesque Medium"/>
                <a:sym typeface="Brandon Grotesque Medium"/>
              </a:rPr>
              <a:t>pportunity to attend a school where faith is the foundation of all learning</a:t>
            </a:r>
            <a:endParaRPr sz="2000" dirty="0">
              <a:latin typeface="Brandon Grotesque Medium"/>
              <a:ea typeface="Brandon Grotesque Medium"/>
              <a:cs typeface="Brandon Grotesque Medium"/>
              <a:sym typeface="Brandon Grotesque Medium"/>
            </a:endParaRPr>
          </a:p>
          <a:p>
            <a:pPr marL="381000" lvl="0" indent="-381000" algn="l">
              <a:lnSpc>
                <a:spcPct val="100000"/>
              </a:lnSpc>
              <a:spcBef>
                <a:spcPts val="600"/>
              </a:spcBef>
              <a:buSzPct val="100000"/>
              <a:buFont typeface="Arial"/>
              <a:buChar char="•"/>
            </a:pPr>
            <a:r>
              <a:rPr lang="en-US" sz="2000" dirty="0" smtClean="0">
                <a:latin typeface="Brandon Grotesque Medium"/>
                <a:ea typeface="Brandon Grotesque Medium"/>
                <a:cs typeface="Brandon Grotesque Medium"/>
                <a:sym typeface="Brandon Grotesque Medium"/>
              </a:rPr>
              <a:t>Transportation help to get to that special educational opportunity across town or in a neighboring community</a:t>
            </a:r>
            <a:endParaRPr sz="2000" dirty="0">
              <a:latin typeface="Brandon Grotesque Medium"/>
              <a:ea typeface="Brandon Grotesque Medium"/>
              <a:cs typeface="Brandon Grotesque Medium"/>
              <a:sym typeface="Brandon Grotesque Medium"/>
            </a:endParaRPr>
          </a:p>
          <a:p>
            <a:pPr marL="381000" lvl="0" indent="-381000" algn="l">
              <a:lnSpc>
                <a:spcPct val="100000"/>
              </a:lnSpc>
              <a:spcBef>
                <a:spcPts val="600"/>
              </a:spcBef>
              <a:buSzPct val="100000"/>
              <a:buFont typeface="Arial"/>
              <a:buChar char="•"/>
            </a:pPr>
            <a:r>
              <a:rPr lang="en-US" sz="2000" dirty="0" smtClean="0">
                <a:latin typeface="Brandon Grotesque Medium"/>
                <a:ea typeface="Brandon Grotesque Medium"/>
                <a:cs typeface="Brandon Grotesque Medium"/>
                <a:sym typeface="Brandon Grotesque Medium"/>
              </a:rPr>
              <a:t>Opportunity (funds) to take college courses while still in high school</a:t>
            </a:r>
          </a:p>
          <a:p>
            <a:pPr marL="381000" lvl="0" indent="-381000" algn="l">
              <a:lnSpc>
                <a:spcPct val="100000"/>
              </a:lnSpc>
              <a:spcBef>
                <a:spcPts val="600"/>
              </a:spcBef>
              <a:buSzPct val="100000"/>
              <a:buFont typeface="Arial"/>
              <a:buChar char="•"/>
            </a:pPr>
            <a:r>
              <a:rPr lang="en-US" sz="2000" dirty="0" smtClean="0">
                <a:latin typeface="Brandon Grotesque Medium"/>
                <a:ea typeface="Brandon Grotesque Medium"/>
                <a:cs typeface="Brandon Grotesque Medium"/>
                <a:sym typeface="Brandon Grotesque Medium"/>
              </a:rPr>
              <a:t>Special services such as tutoring or academic coaching for struggling kids. </a:t>
            </a:r>
          </a:p>
          <a:p>
            <a:pPr marL="381000" lvl="0" indent="-381000" algn="l">
              <a:lnSpc>
                <a:spcPct val="100000"/>
              </a:lnSpc>
              <a:spcBef>
                <a:spcPts val="600"/>
              </a:spcBef>
              <a:buSzPct val="100000"/>
              <a:buFont typeface="Arial"/>
              <a:buChar char="•"/>
            </a:pPr>
            <a:r>
              <a:rPr lang="en-US" sz="2000" dirty="0" smtClean="0">
                <a:latin typeface="Brandon Grotesque Medium"/>
                <a:ea typeface="Brandon Grotesque Medium"/>
                <a:cs typeface="Brandon Grotesque Medium"/>
                <a:sym typeface="Brandon Grotesque Medium"/>
              </a:rPr>
              <a:t>Ability to “bank” some of your education tax dollars to pay for college after high school graduation.</a:t>
            </a:r>
            <a:endParaRPr sz="2000" dirty="0">
              <a:latin typeface="Brandon Grotesque Medium"/>
              <a:ea typeface="Brandon Grotesque Medium"/>
              <a:cs typeface="Brandon Grotesque Medium"/>
              <a:sym typeface="Brandon Grotesque Medium"/>
            </a:endParaRPr>
          </a:p>
        </p:txBody>
      </p:sp>
    </p:spTree>
    <p:extLst>
      <p:ext uri="{BB962C8B-B14F-4D97-AF65-F5344CB8AC3E}">
        <p14:creationId xmlns:p14="http://schemas.microsoft.com/office/powerpoint/2010/main" val="973469536"/>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Shape 101"/>
          <p:cNvSpPr>
            <a:spLocks noGrp="1"/>
          </p:cNvSpPr>
          <p:nvPr>
            <p:ph type="body" idx="1"/>
          </p:nvPr>
        </p:nvSpPr>
        <p:spPr>
          <a:xfrm>
            <a:off x="628798" y="957934"/>
            <a:ext cx="7886552" cy="5822007"/>
          </a:xfrm>
          <a:prstGeom prst="rect">
            <a:avLst/>
          </a:prstGeom>
        </p:spPr>
        <p:txBody>
          <a:bodyPr>
            <a:normAutofit/>
          </a:bodyPr>
          <a:lstStyle/>
          <a:p>
            <a:pPr lvl="0" algn="l" defTabSz="457200">
              <a:lnSpc>
                <a:spcPct val="100000"/>
              </a:lnSpc>
              <a:spcBef>
                <a:spcPts val="0"/>
              </a:spcBef>
            </a:pPr>
            <a:r>
              <a:rPr sz="2200" b="1" dirty="0" smtClean="0">
                <a:latin typeface="Times New Roman"/>
                <a:ea typeface="Times New Roman"/>
                <a:cs typeface="Times New Roman"/>
                <a:sym typeface="Times New Roman"/>
              </a:rPr>
              <a:t>Neither </a:t>
            </a:r>
            <a:r>
              <a:rPr sz="2200" b="1" dirty="0">
                <a:latin typeface="Times New Roman"/>
                <a:ea typeface="Times New Roman"/>
                <a:cs typeface="Times New Roman"/>
                <a:sym typeface="Times New Roman"/>
              </a:rPr>
              <a:t>the legislature nor any county, city, town, township, </a:t>
            </a:r>
            <a:r>
              <a:rPr sz="2200" b="1" dirty="0" smtClean="0">
                <a:latin typeface="Times New Roman"/>
                <a:ea typeface="Times New Roman"/>
                <a:cs typeface="Times New Roman"/>
                <a:sym typeface="Times New Roman"/>
              </a:rPr>
              <a:t>school district, or other public corporation, shall ever make any appropriation, or pay from any public fund or moneys whatever, anything in aid of any church or sectarian or religious society, or for any sectarian or religious purpose, or to help support or sustain any school, academy, seminary, college, university or other literary or scientific institution, controlled by any church, sectarian or religious denomination whatsoever; nor shall any grant or donation of land, money or other personal property ever be made by the state, or any such public corporation, to any church or for any sectarian or religious purpose</a:t>
            </a:r>
            <a:r>
              <a:rPr sz="2200" dirty="0" smtClean="0">
                <a:latin typeface="Times New Roman"/>
                <a:ea typeface="Times New Roman"/>
                <a:cs typeface="Times New Roman"/>
                <a:sym typeface="Times New Roman"/>
              </a:rPr>
              <a:t>;</a:t>
            </a:r>
            <a:r>
              <a:rPr sz="2200" u="sng" dirty="0" smtClean="0">
                <a:latin typeface="Times New Roman"/>
                <a:ea typeface="Times New Roman"/>
                <a:cs typeface="Times New Roman"/>
                <a:sym typeface="Times New Roman"/>
              </a:rPr>
              <a:t> </a:t>
            </a:r>
            <a:r>
              <a:rPr sz="2200" u="sng" dirty="0">
                <a:solidFill>
                  <a:srgbClr val="FF2600"/>
                </a:solidFill>
                <a:latin typeface="Times New Roman"/>
                <a:ea typeface="Times New Roman"/>
                <a:cs typeface="Times New Roman"/>
                <a:sym typeface="Times New Roman"/>
              </a:rPr>
              <a:t>provided, however, that a health facilities authority, as specifically authorized and empowered by law, may finance or refinance any private, not for profit, health facilities owned or operated by any church or sectarian religious society, through </a:t>
            </a:r>
            <a:r>
              <a:rPr sz="2200" u="sng" dirty="0" smtClean="0">
                <a:solidFill>
                  <a:srgbClr val="FF2600"/>
                </a:solidFill>
                <a:latin typeface="Times New Roman"/>
                <a:ea typeface="Times New Roman"/>
                <a:cs typeface="Times New Roman"/>
                <a:sym typeface="Times New Roman"/>
              </a:rPr>
              <a:t>loans</a:t>
            </a:r>
            <a:r>
              <a:rPr sz="2200" u="sng" dirty="0">
                <a:solidFill>
                  <a:srgbClr val="FF2600"/>
                </a:solidFill>
                <a:latin typeface="Times New Roman"/>
                <a:ea typeface="Times New Roman"/>
                <a:cs typeface="Times New Roman"/>
                <a:sym typeface="Times New Roman"/>
              </a:rPr>
              <a:t>, leases, or other transactions</a:t>
            </a:r>
            <a:r>
              <a:rPr sz="2200" u="sng" dirty="0" smtClean="0">
                <a:solidFill>
                  <a:srgbClr val="FF2600"/>
                </a:solidFill>
                <a:latin typeface="Times New Roman"/>
                <a:ea typeface="Times New Roman"/>
                <a:cs typeface="Times New Roman"/>
                <a:sym typeface="Times New Roman"/>
              </a:rPr>
              <a:t>.</a:t>
            </a:r>
            <a:endParaRPr lang="en-US" sz="2200" u="sng" dirty="0" smtClean="0">
              <a:solidFill>
                <a:srgbClr val="FF2600"/>
              </a:solidFill>
              <a:latin typeface="Times New Roman"/>
              <a:ea typeface="Times New Roman"/>
              <a:cs typeface="Times New Roman"/>
              <a:sym typeface="Times New Roman"/>
            </a:endParaRPr>
          </a:p>
          <a:p>
            <a:pPr lvl="0" defTabSz="596645">
              <a:defRPr sz="1800"/>
            </a:pPr>
            <a:r>
              <a:rPr lang="en-US" sz="1400" i="1" dirty="0">
                <a:latin typeface="Brandon Grotesque Regular" panose="020B0503020203060202" pitchFamily="34" charset="0"/>
              </a:rPr>
              <a:t>BOARD OF COUNTY COMMISSIONERS OF TWIN FALLS COUNTY</a:t>
            </a:r>
          </a:p>
          <a:p>
            <a:pPr lvl="0" defTabSz="596645">
              <a:defRPr sz="1800"/>
            </a:pPr>
            <a:r>
              <a:rPr lang="en-US" sz="1400" i="1" dirty="0">
                <a:latin typeface="Brandon Grotesque Regular" panose="020B0503020203060202" pitchFamily="34" charset="0"/>
              </a:rPr>
              <a:t>v. IDAHO HEALTH FACILITIES AUTHORITY  (1975)</a:t>
            </a:r>
            <a:endParaRPr sz="1400" i="1" u="sng" dirty="0">
              <a:solidFill>
                <a:srgbClr val="FF2600"/>
              </a:solidFill>
              <a:latin typeface="Brandon Grotesque Regular" panose="020B0503020203060202" pitchFamily="34" charset="0"/>
              <a:ea typeface="Times New Roman"/>
              <a:cs typeface="Times New Roman"/>
              <a:sym typeface="Times New Roman"/>
            </a:endParaRPr>
          </a:p>
        </p:txBody>
      </p:sp>
      <p:sp>
        <p:nvSpPr>
          <p:cNvPr id="102" name="Shape 102"/>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pPr lvl="0">
              <a:defRPr sz="1800">
                <a:solidFill>
                  <a:srgbClr val="000000"/>
                </a:solidFill>
              </a:defRPr>
            </a:pPr>
            <a:fld id="{86CB4B4D-7CA3-9044-876B-883B54F8677D}" type="slidenum">
              <a:rPr sz="900">
                <a:solidFill>
                  <a:srgbClr val="888888"/>
                </a:solidFill>
              </a:rPr>
              <a:t>6</a:t>
            </a:fld>
            <a:endParaRPr sz="900" dirty="0">
              <a:solidFill>
                <a:srgbClr val="888888"/>
              </a:solidFill>
            </a:endParaRPr>
          </a:p>
        </p:txBody>
      </p:sp>
      <p:sp>
        <p:nvSpPr>
          <p:cNvPr id="2" name="Rectangle 1"/>
          <p:cNvSpPr/>
          <p:nvPr/>
        </p:nvSpPr>
        <p:spPr>
          <a:xfrm>
            <a:off x="1712641" y="395241"/>
            <a:ext cx="5642517" cy="430887"/>
          </a:xfrm>
          <a:prstGeom prst="rect">
            <a:avLst/>
          </a:prstGeom>
        </p:spPr>
        <p:txBody>
          <a:bodyPr wrap="square">
            <a:spAutoFit/>
          </a:bodyPr>
          <a:lstStyle/>
          <a:p>
            <a:r>
              <a:rPr lang="en-US" sz="2200" b="1" dirty="0">
                <a:latin typeface="Brandon Grotesque Medium" panose="020B0603020203060202" pitchFamily="34" charset="0"/>
              </a:rPr>
              <a:t>Serious Barrier to Change: Blaine Amendment</a:t>
            </a:r>
            <a:endParaRPr lang="en-US" sz="2200" dirty="0"/>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 name="image2.png"/>
          <p:cNvPicPr/>
          <p:nvPr/>
        </p:nvPicPr>
        <p:blipFill>
          <a:blip r:embed="rId2">
            <a:extLst/>
          </a:blip>
          <a:stretch>
            <a:fillRect/>
          </a:stretch>
        </p:blipFill>
        <p:spPr>
          <a:xfrm>
            <a:off x="0" y="0"/>
            <a:ext cx="9142571" cy="6858000"/>
          </a:xfrm>
          <a:prstGeom prst="rect">
            <a:avLst/>
          </a:prstGeom>
          <a:ln w="12700">
            <a:miter lim="400000"/>
          </a:ln>
        </p:spPr>
      </p:pic>
      <p:sp>
        <p:nvSpPr>
          <p:cNvPr id="63" name="Shape 63"/>
          <p:cNvSpPr>
            <a:spLocks noGrp="1"/>
          </p:cNvSpPr>
          <p:nvPr>
            <p:ph type="body" idx="1"/>
          </p:nvPr>
        </p:nvSpPr>
        <p:spPr>
          <a:xfrm>
            <a:off x="949505" y="2364059"/>
            <a:ext cx="7425268" cy="3801523"/>
          </a:xfrm>
          <a:prstGeom prst="rect">
            <a:avLst/>
          </a:prstGeom>
        </p:spPr>
        <p:txBody>
          <a:bodyPr/>
          <a:lstStyle/>
          <a:p>
            <a:pPr lvl="0"/>
            <a:r>
              <a:rPr sz="2600" b="1" cap="small" dirty="0" smtClean="0"/>
              <a:t>“</a:t>
            </a:r>
            <a:r>
              <a:rPr lang="en-US" sz="2600" b="1" cap="small" dirty="0" smtClean="0"/>
              <a:t>Questions/Comments</a:t>
            </a:r>
            <a:r>
              <a:rPr sz="2600" b="1" cap="small" dirty="0" smtClean="0"/>
              <a:t>”</a:t>
            </a:r>
            <a:endParaRPr sz="2600" b="1" cap="small" dirty="0"/>
          </a:p>
          <a:p>
            <a:pPr lvl="0"/>
            <a:endParaRPr sz="1600" dirty="0">
              <a:latin typeface="Brandon Grotesque Medium"/>
              <a:ea typeface="Brandon Grotesque Medium"/>
              <a:cs typeface="Brandon Grotesque Medium"/>
              <a:sym typeface="Brandon Grotesque Medium"/>
            </a:endParaRPr>
          </a:p>
          <a:p>
            <a:pPr lvl="0"/>
            <a:r>
              <a:rPr lang="en-US" sz="2800" dirty="0" smtClean="0">
                <a:latin typeface="Brandon Grotesque Medium"/>
                <a:ea typeface="Brandon Grotesque Medium"/>
                <a:cs typeface="Brandon Grotesque Medium"/>
                <a:sym typeface="Brandon Grotesque Medium"/>
              </a:rPr>
              <a:t>Thank you</a:t>
            </a:r>
          </a:p>
          <a:p>
            <a:pPr lvl="0"/>
            <a:endParaRPr lang="en-US" sz="1600" dirty="0">
              <a:latin typeface="Brandon Grotesque Medium"/>
              <a:ea typeface="Brandon Grotesque Medium"/>
              <a:cs typeface="Brandon Grotesque Medium"/>
              <a:sym typeface="Brandon Grotesque Medium"/>
            </a:endParaRPr>
          </a:p>
          <a:p>
            <a:pPr lvl="0"/>
            <a:endParaRPr lang="en-US" sz="1600" dirty="0" smtClean="0">
              <a:latin typeface="Brandon Grotesque Medium"/>
              <a:ea typeface="Brandon Grotesque Medium"/>
              <a:cs typeface="Brandon Grotesque Medium"/>
              <a:sym typeface="Brandon Grotesque Medium"/>
            </a:endParaRPr>
          </a:p>
          <a:p>
            <a:pPr lvl="0"/>
            <a:r>
              <a:rPr lang="en-US" sz="1600" dirty="0" smtClean="0">
                <a:latin typeface="Brandon Grotesque Medium"/>
                <a:ea typeface="Brandon Grotesque Medium"/>
                <a:cs typeface="Brandon Grotesque Medium"/>
                <a:sym typeface="Brandon Grotesque Medium"/>
                <a:hlinkClick r:id="rId3"/>
              </a:rPr>
              <a:t>www.bluum.org</a:t>
            </a:r>
            <a:endParaRPr lang="en-US" sz="1600" dirty="0" smtClean="0">
              <a:latin typeface="Brandon Grotesque Medium"/>
              <a:ea typeface="Brandon Grotesque Medium"/>
              <a:cs typeface="Brandon Grotesque Medium"/>
              <a:sym typeface="Brandon Grotesque Medium"/>
            </a:endParaRPr>
          </a:p>
          <a:p>
            <a:pPr lvl="0"/>
            <a:endParaRPr lang="en-US" sz="1600" dirty="0" smtClean="0">
              <a:latin typeface="Brandon Grotesque Medium"/>
              <a:ea typeface="Brandon Grotesque Medium"/>
              <a:cs typeface="Brandon Grotesque Medium"/>
              <a:sym typeface="Brandon Grotesque Medium"/>
            </a:endParaRPr>
          </a:p>
        </p:txBody>
      </p:sp>
    </p:spTree>
    <p:extLst>
      <p:ext uri="{BB962C8B-B14F-4D97-AF65-F5344CB8AC3E}">
        <p14:creationId xmlns:p14="http://schemas.microsoft.com/office/powerpoint/2010/main" val="681489585"/>
      </p:ext>
    </p:extLst>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rgbClr val="5B9BD5"/>
          </a:solidFill>
          <a:prstDash val="solid"/>
          <a:miter lim="800000"/>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5B9BD5"/>
          </a:solidFill>
          <a:prstDash val="solid"/>
          <a:miter lim="8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rgbClr val="5B9BD5"/>
          </a:solidFill>
          <a:prstDash val="solid"/>
          <a:miter lim="800000"/>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5B9BD5"/>
          </a:solidFill>
          <a:prstDash val="solid"/>
          <a:miter lim="8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187</TotalTime>
  <Words>685</Words>
  <Application>Microsoft Office PowerPoint</Application>
  <PresentationFormat>On-screen Show (4:3)</PresentationFormat>
  <Paragraphs>47</Paragraphs>
  <Slides>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Arial</vt:lpstr>
      <vt:lpstr>Brandon Grotesque Medium</vt:lpstr>
      <vt:lpstr>Brandon Grotesque Regular</vt:lpstr>
      <vt:lpstr>Calibri</vt:lpstr>
      <vt:lpstr>Calibri Light</vt:lpstr>
      <vt:lpstr>Helvetica</vt:lpstr>
      <vt:lpstr>Helvetica Neue</vt:lpstr>
      <vt:lpstr>Times New Roman</vt:lpstr>
      <vt:lpstr>Default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Terry Ryan</dc:creator>
  <cp:lastModifiedBy>Terry Ryan</cp:lastModifiedBy>
  <cp:revision>13</cp:revision>
  <dcterms:modified xsi:type="dcterms:W3CDTF">2016-07-08T19:39:36Z</dcterms:modified>
</cp:coreProperties>
</file>